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2"/>
  </p:notesMasterIdLst>
  <p:handoutMasterIdLst>
    <p:handoutMasterId r:id="rId43"/>
  </p:handoutMasterIdLst>
  <p:sldIdLst>
    <p:sldId id="256" r:id="rId2"/>
    <p:sldId id="349" r:id="rId3"/>
    <p:sldId id="350" r:id="rId4"/>
    <p:sldId id="351" r:id="rId5"/>
    <p:sldId id="343" r:id="rId6"/>
    <p:sldId id="344" r:id="rId7"/>
    <p:sldId id="317" r:id="rId8"/>
    <p:sldId id="345" r:id="rId9"/>
    <p:sldId id="346" r:id="rId10"/>
    <p:sldId id="348" r:id="rId11"/>
    <p:sldId id="347" r:id="rId12"/>
    <p:sldId id="322" r:id="rId13"/>
    <p:sldId id="300" r:id="rId14"/>
    <p:sldId id="290" r:id="rId15"/>
    <p:sldId id="291" r:id="rId16"/>
    <p:sldId id="306" r:id="rId17"/>
    <p:sldId id="308" r:id="rId18"/>
    <p:sldId id="309" r:id="rId19"/>
    <p:sldId id="311" r:id="rId20"/>
    <p:sldId id="310" r:id="rId21"/>
    <p:sldId id="332" r:id="rId22"/>
    <p:sldId id="334" r:id="rId23"/>
    <p:sldId id="292" r:id="rId24"/>
    <p:sldId id="294" r:id="rId25"/>
    <p:sldId id="303" r:id="rId26"/>
    <p:sldId id="325" r:id="rId27"/>
    <p:sldId id="302" r:id="rId28"/>
    <p:sldId id="293" r:id="rId29"/>
    <p:sldId id="295" r:id="rId30"/>
    <p:sldId id="324" r:id="rId31"/>
    <p:sldId id="326" r:id="rId32"/>
    <p:sldId id="327" r:id="rId33"/>
    <p:sldId id="328" r:id="rId34"/>
    <p:sldId id="329" r:id="rId35"/>
    <p:sldId id="296" r:id="rId36"/>
    <p:sldId id="318" r:id="rId37"/>
    <p:sldId id="320" r:id="rId38"/>
    <p:sldId id="301" r:id="rId39"/>
    <p:sldId id="352" r:id="rId40"/>
    <p:sldId id="262" r:id="rId4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8495" autoAdjust="0"/>
  </p:normalViewPr>
  <p:slideViewPr>
    <p:cSldViewPr>
      <p:cViewPr varScale="1">
        <p:scale>
          <a:sx n="55" d="100"/>
          <a:sy n="55" d="100"/>
        </p:scale>
        <p:origin x="1722"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xmlns="" id="{E1378B27-26EC-2F07-6326-A97CBC013C5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fr-FR"/>
          </a:p>
        </p:txBody>
      </p:sp>
      <p:sp>
        <p:nvSpPr>
          <p:cNvPr id="23555" name="Rectangle 3">
            <a:extLst>
              <a:ext uri="{FF2B5EF4-FFF2-40B4-BE49-F238E27FC236}">
                <a16:creationId xmlns:a16="http://schemas.microsoft.com/office/drawing/2014/main" xmlns="" id="{6312BD5F-6D33-540C-FAE6-BDAFC8F663D4}"/>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fr-FR"/>
          </a:p>
        </p:txBody>
      </p:sp>
      <p:sp>
        <p:nvSpPr>
          <p:cNvPr id="23556" name="Rectangle 4">
            <a:extLst>
              <a:ext uri="{FF2B5EF4-FFF2-40B4-BE49-F238E27FC236}">
                <a16:creationId xmlns:a16="http://schemas.microsoft.com/office/drawing/2014/main" xmlns="" id="{B7A9C82D-1603-E61C-0171-733D4B9B37CE}"/>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fr-FR"/>
          </a:p>
        </p:txBody>
      </p:sp>
      <p:sp>
        <p:nvSpPr>
          <p:cNvPr id="23557" name="Rectangle 5">
            <a:extLst>
              <a:ext uri="{FF2B5EF4-FFF2-40B4-BE49-F238E27FC236}">
                <a16:creationId xmlns:a16="http://schemas.microsoft.com/office/drawing/2014/main" xmlns="" id="{AFA13A1E-90AF-A863-AC10-01432E4E5F22}"/>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2707C6E-3F1C-4DA6-8C30-E6F747F199CB}" type="slidenum">
              <a:rPr lang="fr-FR" altLang="en-US"/>
              <a:pPr/>
              <a:t>‹#›</a:t>
            </a:fld>
            <a:endParaRPr lang="fr-FR"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xmlns="" id="{97C53FD7-8DD2-1B55-AB17-7FC8E340050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fr-FR"/>
          </a:p>
        </p:txBody>
      </p:sp>
      <p:sp>
        <p:nvSpPr>
          <p:cNvPr id="35843" name="Rectangle 3">
            <a:extLst>
              <a:ext uri="{FF2B5EF4-FFF2-40B4-BE49-F238E27FC236}">
                <a16:creationId xmlns:a16="http://schemas.microsoft.com/office/drawing/2014/main" xmlns="" id="{A779597B-FAAB-043B-0166-4A9EE08CA84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fr-FR"/>
          </a:p>
        </p:txBody>
      </p:sp>
      <p:sp>
        <p:nvSpPr>
          <p:cNvPr id="43012" name="Rectangle 4">
            <a:extLst>
              <a:ext uri="{FF2B5EF4-FFF2-40B4-BE49-F238E27FC236}">
                <a16:creationId xmlns:a16="http://schemas.microsoft.com/office/drawing/2014/main" xmlns="" id="{1C26B7BE-A134-152E-BE90-D0DB4E848905}"/>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a:extLst>
              <a:ext uri="{FF2B5EF4-FFF2-40B4-BE49-F238E27FC236}">
                <a16:creationId xmlns:a16="http://schemas.microsoft.com/office/drawing/2014/main" xmlns="" id="{D8BC9B16-FBAB-4B13-8D38-914C7D29B7E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p>
        </p:txBody>
      </p:sp>
      <p:sp>
        <p:nvSpPr>
          <p:cNvPr id="35846" name="Rectangle 6">
            <a:extLst>
              <a:ext uri="{FF2B5EF4-FFF2-40B4-BE49-F238E27FC236}">
                <a16:creationId xmlns:a16="http://schemas.microsoft.com/office/drawing/2014/main" xmlns="" id="{601471BF-643A-2655-4692-BD10E4894A46}"/>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fr-FR"/>
          </a:p>
        </p:txBody>
      </p:sp>
      <p:sp>
        <p:nvSpPr>
          <p:cNvPr id="35847" name="Rectangle 7">
            <a:extLst>
              <a:ext uri="{FF2B5EF4-FFF2-40B4-BE49-F238E27FC236}">
                <a16:creationId xmlns:a16="http://schemas.microsoft.com/office/drawing/2014/main" xmlns="" id="{3D8C06D2-07BC-E153-CECC-4D03E70C7DF8}"/>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8546C1E-AADC-425E-B08A-C1D09D3DDF5C}" type="slidenum">
              <a:rPr lang="fr-FR" altLang="en-US"/>
              <a:pPr/>
              <a:t>‹#›</a:t>
            </a:fld>
            <a:endParaRPr lang="fr-FR" altLang="en-US"/>
          </a:p>
        </p:txBody>
      </p:sp>
    </p:spTree>
    <p:extLst>
      <p:ext uri="{BB962C8B-B14F-4D97-AF65-F5344CB8AC3E}">
        <p14:creationId xmlns:p14="http://schemas.microsoft.com/office/powerpoint/2010/main" val="21226442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xmlns="" id="{9BD019E0-D56C-4C34-D9E8-4726593C1706}"/>
              </a:ext>
            </a:extLst>
          </p:cNvPr>
          <p:cNvSpPr>
            <a:spLocks noGrp="1" noRot="1" noChangeAspect="1" noTextEdit="1"/>
          </p:cNvSpPr>
          <p:nvPr>
            <p:ph type="sldImg"/>
          </p:nvPr>
        </p:nvSpPr>
        <p:spPr>
          <a:ln/>
        </p:spPr>
      </p:sp>
      <p:sp>
        <p:nvSpPr>
          <p:cNvPr id="44035" name="Notes Placeholder 2">
            <a:extLst>
              <a:ext uri="{FF2B5EF4-FFF2-40B4-BE49-F238E27FC236}">
                <a16:creationId xmlns:a16="http://schemas.microsoft.com/office/drawing/2014/main" xmlns="" id="{48292155-317C-6F8A-289F-12734C394E5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
        <p:nvSpPr>
          <p:cNvPr id="44036" name="Slide Number Placeholder 3">
            <a:extLst>
              <a:ext uri="{FF2B5EF4-FFF2-40B4-BE49-F238E27FC236}">
                <a16:creationId xmlns:a16="http://schemas.microsoft.com/office/drawing/2014/main" xmlns="" id="{289B8FAF-026C-33A8-5E1A-0DBA49379A0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0C95EF7-8A7B-40D7-B700-98E72D42BD31}" type="slidenum">
              <a:rPr lang="fr-FR" altLang="en-US"/>
              <a:pPr eaLnBrk="1" hangingPunct="1"/>
              <a:t>17</a:t>
            </a:fld>
            <a:endParaRPr lang="fr-FR" altLang="en-US"/>
          </a:p>
        </p:txBody>
      </p:sp>
    </p:spTree>
    <p:extLst>
      <p:ext uri="{BB962C8B-B14F-4D97-AF65-F5344CB8AC3E}">
        <p14:creationId xmlns:p14="http://schemas.microsoft.com/office/powerpoint/2010/main" val="628098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xmlns="" id="{AE1860FD-AA49-BC5E-FA85-B4569479ACEB}"/>
              </a:ext>
            </a:extLst>
          </p:cNvPr>
          <p:cNvSpPr>
            <a:spLocks noGrp="1" noRot="1" noChangeAspect="1" noTextEdit="1"/>
          </p:cNvSpPr>
          <p:nvPr>
            <p:ph type="sldImg"/>
          </p:nvPr>
        </p:nvSpPr>
        <p:spPr>
          <a:ln/>
        </p:spPr>
      </p:sp>
      <p:sp>
        <p:nvSpPr>
          <p:cNvPr id="45059" name="Notes Placeholder 2">
            <a:extLst>
              <a:ext uri="{FF2B5EF4-FFF2-40B4-BE49-F238E27FC236}">
                <a16:creationId xmlns:a16="http://schemas.microsoft.com/office/drawing/2014/main" xmlns="" id="{B18AC2CD-3449-EAD7-0358-B4A39DA909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
        <p:nvSpPr>
          <p:cNvPr id="45060" name="Slide Number Placeholder 3">
            <a:extLst>
              <a:ext uri="{FF2B5EF4-FFF2-40B4-BE49-F238E27FC236}">
                <a16:creationId xmlns:a16="http://schemas.microsoft.com/office/drawing/2014/main" xmlns="" id="{2878170B-BB7C-B868-FB54-524472EB8C2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8A87CB4-DDF7-470E-B0FA-B59DD1B9A1D9}" type="slidenum">
              <a:rPr lang="fr-FR" altLang="en-US"/>
              <a:pPr eaLnBrk="1" hangingPunct="1"/>
              <a:t>35</a:t>
            </a:fld>
            <a:endParaRPr lang="fr-FR" altLang="en-US"/>
          </a:p>
        </p:txBody>
      </p:sp>
    </p:spTree>
    <p:extLst>
      <p:ext uri="{BB962C8B-B14F-4D97-AF65-F5344CB8AC3E}">
        <p14:creationId xmlns:p14="http://schemas.microsoft.com/office/powerpoint/2010/main" val="4084814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17">
            <a:extLst>
              <a:ext uri="{FF2B5EF4-FFF2-40B4-BE49-F238E27FC236}">
                <a16:creationId xmlns:a16="http://schemas.microsoft.com/office/drawing/2014/main" xmlns="" id="{19E898D7-EE8F-9BAA-3D8C-93CF11F1C3F7}"/>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Footer Placeholder 18">
            <a:extLst>
              <a:ext uri="{FF2B5EF4-FFF2-40B4-BE49-F238E27FC236}">
                <a16:creationId xmlns:a16="http://schemas.microsoft.com/office/drawing/2014/main" xmlns="" id="{BC34FB25-6BAE-0D98-85A9-58E726EBF703}"/>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Slide Number Placeholder 19">
            <a:extLst>
              <a:ext uri="{FF2B5EF4-FFF2-40B4-BE49-F238E27FC236}">
                <a16:creationId xmlns:a16="http://schemas.microsoft.com/office/drawing/2014/main" xmlns="" id="{A3F468EA-D612-580D-99DB-1EA4607B8B50}"/>
              </a:ext>
            </a:extLst>
          </p:cNvPr>
          <p:cNvSpPr>
            <a:spLocks noGrp="1" noChangeArrowheads="1"/>
          </p:cNvSpPr>
          <p:nvPr>
            <p:ph type="sldNum" sz="quarter" idx="12"/>
          </p:nvPr>
        </p:nvSpPr>
        <p:spPr>
          <a:ln/>
        </p:spPr>
        <p:txBody>
          <a:bodyPr/>
          <a:lstStyle>
            <a:lvl1pPr>
              <a:defRPr/>
            </a:lvl1pPr>
          </a:lstStyle>
          <a:p>
            <a:fld id="{1F32C800-8B5B-452A-BD70-200B62E6BC30}" type="slidenum">
              <a:rPr lang="en-US" altLang="en-US"/>
              <a:pPr/>
              <a:t>‹#›</a:t>
            </a:fld>
            <a:endParaRPr lang="en-US" altLang="en-US"/>
          </a:p>
        </p:txBody>
      </p:sp>
    </p:spTree>
    <p:extLst>
      <p:ext uri="{BB962C8B-B14F-4D97-AF65-F5344CB8AC3E}">
        <p14:creationId xmlns:p14="http://schemas.microsoft.com/office/powerpoint/2010/main" val="300983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7">
            <a:extLst>
              <a:ext uri="{FF2B5EF4-FFF2-40B4-BE49-F238E27FC236}">
                <a16:creationId xmlns:a16="http://schemas.microsoft.com/office/drawing/2014/main" xmlns="" id="{54E612C3-9A6F-E317-0105-B04F88330B73}"/>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Footer Placeholder 18">
            <a:extLst>
              <a:ext uri="{FF2B5EF4-FFF2-40B4-BE49-F238E27FC236}">
                <a16:creationId xmlns:a16="http://schemas.microsoft.com/office/drawing/2014/main" xmlns="" id="{0A4C4F1F-EFC5-75BF-0200-E7D3E5E1D12D}"/>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Slide Number Placeholder 19">
            <a:extLst>
              <a:ext uri="{FF2B5EF4-FFF2-40B4-BE49-F238E27FC236}">
                <a16:creationId xmlns:a16="http://schemas.microsoft.com/office/drawing/2014/main" xmlns="" id="{E06019F3-8E10-EB4A-9DA5-2FFA7724E2A8}"/>
              </a:ext>
            </a:extLst>
          </p:cNvPr>
          <p:cNvSpPr>
            <a:spLocks noGrp="1" noChangeArrowheads="1"/>
          </p:cNvSpPr>
          <p:nvPr>
            <p:ph type="sldNum" sz="quarter" idx="12"/>
          </p:nvPr>
        </p:nvSpPr>
        <p:spPr>
          <a:ln/>
        </p:spPr>
        <p:txBody>
          <a:bodyPr/>
          <a:lstStyle>
            <a:lvl1pPr>
              <a:defRPr/>
            </a:lvl1pPr>
          </a:lstStyle>
          <a:p>
            <a:fld id="{983924D3-67C2-47EA-A7C4-BED530309C70}" type="slidenum">
              <a:rPr lang="en-US" altLang="en-US"/>
              <a:pPr/>
              <a:t>‹#›</a:t>
            </a:fld>
            <a:endParaRPr lang="en-US" altLang="en-US"/>
          </a:p>
        </p:txBody>
      </p:sp>
    </p:spTree>
    <p:extLst>
      <p:ext uri="{BB962C8B-B14F-4D97-AF65-F5344CB8AC3E}">
        <p14:creationId xmlns:p14="http://schemas.microsoft.com/office/powerpoint/2010/main" val="3207844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274638"/>
            <a:ext cx="2125663"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2293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7">
            <a:extLst>
              <a:ext uri="{FF2B5EF4-FFF2-40B4-BE49-F238E27FC236}">
                <a16:creationId xmlns:a16="http://schemas.microsoft.com/office/drawing/2014/main" xmlns="" id="{F77C72D3-0B94-83E8-B540-2649728BF177}"/>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Footer Placeholder 18">
            <a:extLst>
              <a:ext uri="{FF2B5EF4-FFF2-40B4-BE49-F238E27FC236}">
                <a16:creationId xmlns:a16="http://schemas.microsoft.com/office/drawing/2014/main" xmlns="" id="{3F8BD7A2-8E80-F3C6-7191-766D62A73CD0}"/>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Slide Number Placeholder 19">
            <a:extLst>
              <a:ext uri="{FF2B5EF4-FFF2-40B4-BE49-F238E27FC236}">
                <a16:creationId xmlns:a16="http://schemas.microsoft.com/office/drawing/2014/main" xmlns="" id="{EBEC9049-2CA0-5117-1EFD-010518CF9878}"/>
              </a:ext>
            </a:extLst>
          </p:cNvPr>
          <p:cNvSpPr>
            <a:spLocks noGrp="1" noChangeArrowheads="1"/>
          </p:cNvSpPr>
          <p:nvPr>
            <p:ph type="sldNum" sz="quarter" idx="12"/>
          </p:nvPr>
        </p:nvSpPr>
        <p:spPr>
          <a:ln/>
        </p:spPr>
        <p:txBody>
          <a:bodyPr/>
          <a:lstStyle>
            <a:lvl1pPr>
              <a:defRPr/>
            </a:lvl1pPr>
          </a:lstStyle>
          <a:p>
            <a:fld id="{3DE6ADBB-0BA9-42FD-9727-E4195A8EA13B}" type="slidenum">
              <a:rPr lang="en-US" altLang="en-US"/>
              <a:pPr/>
              <a:t>‹#›</a:t>
            </a:fld>
            <a:endParaRPr lang="en-US" altLang="en-US"/>
          </a:p>
        </p:txBody>
      </p:sp>
    </p:spTree>
    <p:extLst>
      <p:ext uri="{BB962C8B-B14F-4D97-AF65-F5344CB8AC3E}">
        <p14:creationId xmlns:p14="http://schemas.microsoft.com/office/powerpoint/2010/main" val="1927331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7">
            <a:extLst>
              <a:ext uri="{FF2B5EF4-FFF2-40B4-BE49-F238E27FC236}">
                <a16:creationId xmlns:a16="http://schemas.microsoft.com/office/drawing/2014/main" xmlns="" id="{DC7A8117-FE8D-09AC-F3E1-99BC8943EFF2}"/>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Footer Placeholder 18">
            <a:extLst>
              <a:ext uri="{FF2B5EF4-FFF2-40B4-BE49-F238E27FC236}">
                <a16:creationId xmlns:a16="http://schemas.microsoft.com/office/drawing/2014/main" xmlns="" id="{BF454BDC-B8D2-B5EC-0404-16971FEA2BCD}"/>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Slide Number Placeholder 19">
            <a:extLst>
              <a:ext uri="{FF2B5EF4-FFF2-40B4-BE49-F238E27FC236}">
                <a16:creationId xmlns:a16="http://schemas.microsoft.com/office/drawing/2014/main" xmlns="" id="{C3E6535F-973F-5918-A3EC-E8867ACF66A1}"/>
              </a:ext>
            </a:extLst>
          </p:cNvPr>
          <p:cNvSpPr>
            <a:spLocks noGrp="1" noChangeArrowheads="1"/>
          </p:cNvSpPr>
          <p:nvPr>
            <p:ph type="sldNum" sz="quarter" idx="12"/>
          </p:nvPr>
        </p:nvSpPr>
        <p:spPr>
          <a:ln/>
        </p:spPr>
        <p:txBody>
          <a:bodyPr/>
          <a:lstStyle>
            <a:lvl1pPr>
              <a:defRPr/>
            </a:lvl1pPr>
          </a:lstStyle>
          <a:p>
            <a:fld id="{0802D170-78BB-4391-B575-4EA0C0CBB7D5}" type="slidenum">
              <a:rPr lang="en-US" altLang="en-US"/>
              <a:pPr/>
              <a:t>‹#›</a:t>
            </a:fld>
            <a:endParaRPr lang="en-US" altLang="en-US"/>
          </a:p>
        </p:txBody>
      </p:sp>
    </p:spTree>
    <p:extLst>
      <p:ext uri="{BB962C8B-B14F-4D97-AF65-F5344CB8AC3E}">
        <p14:creationId xmlns:p14="http://schemas.microsoft.com/office/powerpoint/2010/main" val="3923686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17">
            <a:extLst>
              <a:ext uri="{FF2B5EF4-FFF2-40B4-BE49-F238E27FC236}">
                <a16:creationId xmlns:a16="http://schemas.microsoft.com/office/drawing/2014/main" xmlns="" id="{FC48746D-892D-0B0B-A1CB-309E8BD213DE}"/>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Footer Placeholder 18">
            <a:extLst>
              <a:ext uri="{FF2B5EF4-FFF2-40B4-BE49-F238E27FC236}">
                <a16:creationId xmlns:a16="http://schemas.microsoft.com/office/drawing/2014/main" xmlns="" id="{160D53F9-FB1E-EA2E-F662-A578737263CD}"/>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Slide Number Placeholder 19">
            <a:extLst>
              <a:ext uri="{FF2B5EF4-FFF2-40B4-BE49-F238E27FC236}">
                <a16:creationId xmlns:a16="http://schemas.microsoft.com/office/drawing/2014/main" xmlns="" id="{86DF4541-8141-A2B2-FFA9-C1EFC0FF683F}"/>
              </a:ext>
            </a:extLst>
          </p:cNvPr>
          <p:cNvSpPr>
            <a:spLocks noGrp="1" noChangeArrowheads="1"/>
          </p:cNvSpPr>
          <p:nvPr>
            <p:ph type="sldNum" sz="quarter" idx="12"/>
          </p:nvPr>
        </p:nvSpPr>
        <p:spPr>
          <a:ln/>
        </p:spPr>
        <p:txBody>
          <a:bodyPr/>
          <a:lstStyle>
            <a:lvl1pPr>
              <a:defRPr/>
            </a:lvl1pPr>
          </a:lstStyle>
          <a:p>
            <a:fld id="{47096D7D-5331-4505-99D7-231EE761DED9}" type="slidenum">
              <a:rPr lang="en-US" altLang="en-US"/>
              <a:pPr/>
              <a:t>‹#›</a:t>
            </a:fld>
            <a:endParaRPr lang="en-US" altLang="en-US"/>
          </a:p>
        </p:txBody>
      </p:sp>
    </p:spTree>
    <p:extLst>
      <p:ext uri="{BB962C8B-B14F-4D97-AF65-F5344CB8AC3E}">
        <p14:creationId xmlns:p14="http://schemas.microsoft.com/office/powerpoint/2010/main" val="2996976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7">
            <a:extLst>
              <a:ext uri="{FF2B5EF4-FFF2-40B4-BE49-F238E27FC236}">
                <a16:creationId xmlns:a16="http://schemas.microsoft.com/office/drawing/2014/main" xmlns="" id="{21498101-F649-1A9A-C2E9-2E91ADD51E19}"/>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Footer Placeholder 18">
            <a:extLst>
              <a:ext uri="{FF2B5EF4-FFF2-40B4-BE49-F238E27FC236}">
                <a16:creationId xmlns:a16="http://schemas.microsoft.com/office/drawing/2014/main" xmlns="" id="{92A16B59-3F80-3459-ADE4-87D846C9E78A}"/>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Slide Number Placeholder 19">
            <a:extLst>
              <a:ext uri="{FF2B5EF4-FFF2-40B4-BE49-F238E27FC236}">
                <a16:creationId xmlns:a16="http://schemas.microsoft.com/office/drawing/2014/main" xmlns="" id="{B867602C-8EAB-90FD-CD19-53E898A2E33F}"/>
              </a:ext>
            </a:extLst>
          </p:cNvPr>
          <p:cNvSpPr>
            <a:spLocks noGrp="1" noChangeArrowheads="1"/>
          </p:cNvSpPr>
          <p:nvPr>
            <p:ph type="sldNum" sz="quarter" idx="12"/>
          </p:nvPr>
        </p:nvSpPr>
        <p:spPr>
          <a:ln/>
        </p:spPr>
        <p:txBody>
          <a:bodyPr/>
          <a:lstStyle>
            <a:lvl1pPr>
              <a:defRPr/>
            </a:lvl1pPr>
          </a:lstStyle>
          <a:p>
            <a:fld id="{2E07D731-6BC4-49D5-B127-EB11876AEEE9}" type="slidenum">
              <a:rPr lang="en-US" altLang="en-US"/>
              <a:pPr/>
              <a:t>‹#›</a:t>
            </a:fld>
            <a:endParaRPr lang="en-US" altLang="en-US"/>
          </a:p>
        </p:txBody>
      </p:sp>
    </p:spTree>
    <p:extLst>
      <p:ext uri="{BB962C8B-B14F-4D97-AF65-F5344CB8AC3E}">
        <p14:creationId xmlns:p14="http://schemas.microsoft.com/office/powerpoint/2010/main" val="3885684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7">
            <a:extLst>
              <a:ext uri="{FF2B5EF4-FFF2-40B4-BE49-F238E27FC236}">
                <a16:creationId xmlns:a16="http://schemas.microsoft.com/office/drawing/2014/main" xmlns="" id="{7A046084-4D0E-1F2B-338B-5C8A1E36E603}"/>
              </a:ext>
            </a:extLst>
          </p:cNvPr>
          <p:cNvSpPr>
            <a:spLocks noGrp="1" noChangeArrowheads="1"/>
          </p:cNvSpPr>
          <p:nvPr>
            <p:ph type="dt" sz="half" idx="10"/>
          </p:nvPr>
        </p:nvSpPr>
        <p:spPr>
          <a:ln/>
        </p:spPr>
        <p:txBody>
          <a:bodyPr/>
          <a:lstStyle>
            <a:lvl1pPr>
              <a:defRPr/>
            </a:lvl1pPr>
          </a:lstStyle>
          <a:p>
            <a:pPr>
              <a:defRPr/>
            </a:pPr>
            <a:endParaRPr lang="fr-FR"/>
          </a:p>
        </p:txBody>
      </p:sp>
      <p:sp>
        <p:nvSpPr>
          <p:cNvPr id="8" name="Footer Placeholder 18">
            <a:extLst>
              <a:ext uri="{FF2B5EF4-FFF2-40B4-BE49-F238E27FC236}">
                <a16:creationId xmlns:a16="http://schemas.microsoft.com/office/drawing/2014/main" xmlns="" id="{76A5668F-1668-7A4B-29E0-480A21CC4DA9}"/>
              </a:ext>
            </a:extLst>
          </p:cNvPr>
          <p:cNvSpPr>
            <a:spLocks noGrp="1" noChangeArrowheads="1"/>
          </p:cNvSpPr>
          <p:nvPr>
            <p:ph type="ftr" sz="quarter" idx="11"/>
          </p:nvPr>
        </p:nvSpPr>
        <p:spPr>
          <a:ln/>
        </p:spPr>
        <p:txBody>
          <a:bodyPr/>
          <a:lstStyle>
            <a:lvl1pPr>
              <a:defRPr/>
            </a:lvl1pPr>
          </a:lstStyle>
          <a:p>
            <a:pPr>
              <a:defRPr/>
            </a:pPr>
            <a:endParaRPr lang="fr-FR"/>
          </a:p>
        </p:txBody>
      </p:sp>
      <p:sp>
        <p:nvSpPr>
          <p:cNvPr id="9" name="Slide Number Placeholder 19">
            <a:extLst>
              <a:ext uri="{FF2B5EF4-FFF2-40B4-BE49-F238E27FC236}">
                <a16:creationId xmlns:a16="http://schemas.microsoft.com/office/drawing/2014/main" xmlns="" id="{119EDCC5-8CF9-C055-22DD-5583B8C0D459}"/>
              </a:ext>
            </a:extLst>
          </p:cNvPr>
          <p:cNvSpPr>
            <a:spLocks noGrp="1" noChangeArrowheads="1"/>
          </p:cNvSpPr>
          <p:nvPr>
            <p:ph type="sldNum" sz="quarter" idx="12"/>
          </p:nvPr>
        </p:nvSpPr>
        <p:spPr>
          <a:ln/>
        </p:spPr>
        <p:txBody>
          <a:bodyPr/>
          <a:lstStyle>
            <a:lvl1pPr>
              <a:defRPr/>
            </a:lvl1pPr>
          </a:lstStyle>
          <a:p>
            <a:fld id="{705DE36D-54D7-45B2-8CF6-AF5E28D5DA6D}" type="slidenum">
              <a:rPr lang="en-US" altLang="en-US"/>
              <a:pPr/>
              <a:t>‹#›</a:t>
            </a:fld>
            <a:endParaRPr lang="en-US" altLang="en-US"/>
          </a:p>
        </p:txBody>
      </p:sp>
    </p:spTree>
    <p:extLst>
      <p:ext uri="{BB962C8B-B14F-4D97-AF65-F5344CB8AC3E}">
        <p14:creationId xmlns:p14="http://schemas.microsoft.com/office/powerpoint/2010/main" val="230161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7">
            <a:extLst>
              <a:ext uri="{FF2B5EF4-FFF2-40B4-BE49-F238E27FC236}">
                <a16:creationId xmlns:a16="http://schemas.microsoft.com/office/drawing/2014/main" xmlns="" id="{8A361A5A-D8BD-C55A-5DBB-2FE44565DE6D}"/>
              </a:ext>
            </a:extLst>
          </p:cNvPr>
          <p:cNvSpPr>
            <a:spLocks noGrp="1" noChangeArrowheads="1"/>
          </p:cNvSpPr>
          <p:nvPr>
            <p:ph type="dt" sz="half" idx="10"/>
          </p:nvPr>
        </p:nvSpPr>
        <p:spPr>
          <a:ln/>
        </p:spPr>
        <p:txBody>
          <a:bodyPr/>
          <a:lstStyle>
            <a:lvl1pPr>
              <a:defRPr/>
            </a:lvl1pPr>
          </a:lstStyle>
          <a:p>
            <a:pPr>
              <a:defRPr/>
            </a:pPr>
            <a:endParaRPr lang="fr-FR"/>
          </a:p>
        </p:txBody>
      </p:sp>
      <p:sp>
        <p:nvSpPr>
          <p:cNvPr id="4" name="Footer Placeholder 18">
            <a:extLst>
              <a:ext uri="{FF2B5EF4-FFF2-40B4-BE49-F238E27FC236}">
                <a16:creationId xmlns:a16="http://schemas.microsoft.com/office/drawing/2014/main" xmlns="" id="{736182C1-DD30-E827-586F-AB0443BE881C}"/>
              </a:ext>
            </a:extLst>
          </p:cNvPr>
          <p:cNvSpPr>
            <a:spLocks noGrp="1" noChangeArrowheads="1"/>
          </p:cNvSpPr>
          <p:nvPr>
            <p:ph type="ftr" sz="quarter" idx="11"/>
          </p:nvPr>
        </p:nvSpPr>
        <p:spPr>
          <a:ln/>
        </p:spPr>
        <p:txBody>
          <a:bodyPr/>
          <a:lstStyle>
            <a:lvl1pPr>
              <a:defRPr/>
            </a:lvl1pPr>
          </a:lstStyle>
          <a:p>
            <a:pPr>
              <a:defRPr/>
            </a:pPr>
            <a:endParaRPr lang="fr-FR"/>
          </a:p>
        </p:txBody>
      </p:sp>
      <p:sp>
        <p:nvSpPr>
          <p:cNvPr id="5" name="Slide Number Placeholder 19">
            <a:extLst>
              <a:ext uri="{FF2B5EF4-FFF2-40B4-BE49-F238E27FC236}">
                <a16:creationId xmlns:a16="http://schemas.microsoft.com/office/drawing/2014/main" xmlns="" id="{C8C3AAD4-D92F-0714-FFB4-DB282FE0A540}"/>
              </a:ext>
            </a:extLst>
          </p:cNvPr>
          <p:cNvSpPr>
            <a:spLocks noGrp="1" noChangeArrowheads="1"/>
          </p:cNvSpPr>
          <p:nvPr>
            <p:ph type="sldNum" sz="quarter" idx="12"/>
          </p:nvPr>
        </p:nvSpPr>
        <p:spPr>
          <a:ln/>
        </p:spPr>
        <p:txBody>
          <a:bodyPr/>
          <a:lstStyle>
            <a:lvl1pPr>
              <a:defRPr/>
            </a:lvl1pPr>
          </a:lstStyle>
          <a:p>
            <a:fld id="{59F011A3-1BCC-4F59-91B7-85F632249415}" type="slidenum">
              <a:rPr lang="en-US" altLang="en-US"/>
              <a:pPr/>
              <a:t>‹#›</a:t>
            </a:fld>
            <a:endParaRPr lang="en-US" altLang="en-US"/>
          </a:p>
        </p:txBody>
      </p:sp>
    </p:spTree>
    <p:extLst>
      <p:ext uri="{BB962C8B-B14F-4D97-AF65-F5344CB8AC3E}">
        <p14:creationId xmlns:p14="http://schemas.microsoft.com/office/powerpoint/2010/main" val="39599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7">
            <a:extLst>
              <a:ext uri="{FF2B5EF4-FFF2-40B4-BE49-F238E27FC236}">
                <a16:creationId xmlns:a16="http://schemas.microsoft.com/office/drawing/2014/main" xmlns="" id="{33ABD6DD-57F7-1CA0-2B5D-EE90BDAB1C28}"/>
              </a:ext>
            </a:extLst>
          </p:cNvPr>
          <p:cNvSpPr>
            <a:spLocks noGrp="1" noChangeArrowheads="1"/>
          </p:cNvSpPr>
          <p:nvPr>
            <p:ph type="dt" sz="half" idx="10"/>
          </p:nvPr>
        </p:nvSpPr>
        <p:spPr>
          <a:ln/>
        </p:spPr>
        <p:txBody>
          <a:bodyPr/>
          <a:lstStyle>
            <a:lvl1pPr>
              <a:defRPr/>
            </a:lvl1pPr>
          </a:lstStyle>
          <a:p>
            <a:pPr>
              <a:defRPr/>
            </a:pPr>
            <a:endParaRPr lang="fr-FR"/>
          </a:p>
        </p:txBody>
      </p:sp>
      <p:sp>
        <p:nvSpPr>
          <p:cNvPr id="3" name="Footer Placeholder 18">
            <a:extLst>
              <a:ext uri="{FF2B5EF4-FFF2-40B4-BE49-F238E27FC236}">
                <a16:creationId xmlns:a16="http://schemas.microsoft.com/office/drawing/2014/main" xmlns="" id="{63D02200-F8C7-3B93-64BE-5A83ADB9F85A}"/>
              </a:ext>
            </a:extLst>
          </p:cNvPr>
          <p:cNvSpPr>
            <a:spLocks noGrp="1" noChangeArrowheads="1"/>
          </p:cNvSpPr>
          <p:nvPr>
            <p:ph type="ftr" sz="quarter" idx="11"/>
          </p:nvPr>
        </p:nvSpPr>
        <p:spPr>
          <a:ln/>
        </p:spPr>
        <p:txBody>
          <a:bodyPr/>
          <a:lstStyle>
            <a:lvl1pPr>
              <a:defRPr/>
            </a:lvl1pPr>
          </a:lstStyle>
          <a:p>
            <a:pPr>
              <a:defRPr/>
            </a:pPr>
            <a:endParaRPr lang="fr-FR"/>
          </a:p>
        </p:txBody>
      </p:sp>
      <p:sp>
        <p:nvSpPr>
          <p:cNvPr id="4" name="Slide Number Placeholder 19">
            <a:extLst>
              <a:ext uri="{FF2B5EF4-FFF2-40B4-BE49-F238E27FC236}">
                <a16:creationId xmlns:a16="http://schemas.microsoft.com/office/drawing/2014/main" xmlns="" id="{202AAAB9-3F5A-7B9D-11B1-B9C4255A5ACF}"/>
              </a:ext>
            </a:extLst>
          </p:cNvPr>
          <p:cNvSpPr>
            <a:spLocks noGrp="1" noChangeArrowheads="1"/>
          </p:cNvSpPr>
          <p:nvPr>
            <p:ph type="sldNum" sz="quarter" idx="12"/>
          </p:nvPr>
        </p:nvSpPr>
        <p:spPr>
          <a:ln/>
        </p:spPr>
        <p:txBody>
          <a:bodyPr/>
          <a:lstStyle>
            <a:lvl1pPr>
              <a:defRPr/>
            </a:lvl1pPr>
          </a:lstStyle>
          <a:p>
            <a:fld id="{43C7B3EF-1FD8-4D57-AB85-A7CE2A4A0E49}" type="slidenum">
              <a:rPr lang="en-US" altLang="en-US"/>
              <a:pPr/>
              <a:t>‹#›</a:t>
            </a:fld>
            <a:endParaRPr lang="en-US" altLang="en-US"/>
          </a:p>
        </p:txBody>
      </p:sp>
    </p:spTree>
    <p:extLst>
      <p:ext uri="{BB962C8B-B14F-4D97-AF65-F5344CB8AC3E}">
        <p14:creationId xmlns:p14="http://schemas.microsoft.com/office/powerpoint/2010/main" val="3471986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17">
            <a:extLst>
              <a:ext uri="{FF2B5EF4-FFF2-40B4-BE49-F238E27FC236}">
                <a16:creationId xmlns:a16="http://schemas.microsoft.com/office/drawing/2014/main" xmlns="" id="{1D5A702D-57AE-63FE-F023-65ABCBDDC9F4}"/>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Footer Placeholder 18">
            <a:extLst>
              <a:ext uri="{FF2B5EF4-FFF2-40B4-BE49-F238E27FC236}">
                <a16:creationId xmlns:a16="http://schemas.microsoft.com/office/drawing/2014/main" xmlns="" id="{84AD4666-C99A-C22A-6FED-C3A5947B26DB}"/>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Slide Number Placeholder 19">
            <a:extLst>
              <a:ext uri="{FF2B5EF4-FFF2-40B4-BE49-F238E27FC236}">
                <a16:creationId xmlns:a16="http://schemas.microsoft.com/office/drawing/2014/main" xmlns="" id="{D01D74FC-420C-1554-EDD7-DA5EC586B066}"/>
              </a:ext>
            </a:extLst>
          </p:cNvPr>
          <p:cNvSpPr>
            <a:spLocks noGrp="1" noChangeArrowheads="1"/>
          </p:cNvSpPr>
          <p:nvPr>
            <p:ph type="sldNum" sz="quarter" idx="12"/>
          </p:nvPr>
        </p:nvSpPr>
        <p:spPr>
          <a:ln/>
        </p:spPr>
        <p:txBody>
          <a:bodyPr/>
          <a:lstStyle>
            <a:lvl1pPr>
              <a:defRPr/>
            </a:lvl1pPr>
          </a:lstStyle>
          <a:p>
            <a:fld id="{45561134-CC0A-4351-A103-F14300AC77C9}" type="slidenum">
              <a:rPr lang="en-US" altLang="en-US"/>
              <a:pPr/>
              <a:t>‹#›</a:t>
            </a:fld>
            <a:endParaRPr lang="en-US" altLang="en-US"/>
          </a:p>
        </p:txBody>
      </p:sp>
    </p:spTree>
    <p:extLst>
      <p:ext uri="{BB962C8B-B14F-4D97-AF65-F5344CB8AC3E}">
        <p14:creationId xmlns:p14="http://schemas.microsoft.com/office/powerpoint/2010/main" val="3629897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17">
            <a:extLst>
              <a:ext uri="{FF2B5EF4-FFF2-40B4-BE49-F238E27FC236}">
                <a16:creationId xmlns:a16="http://schemas.microsoft.com/office/drawing/2014/main" xmlns="" id="{6D25A741-119F-CBA2-54CB-F0D6E728A85D}"/>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Footer Placeholder 18">
            <a:extLst>
              <a:ext uri="{FF2B5EF4-FFF2-40B4-BE49-F238E27FC236}">
                <a16:creationId xmlns:a16="http://schemas.microsoft.com/office/drawing/2014/main" xmlns="" id="{E750C077-7CB8-C6EE-6D4A-2AA01220CFAD}"/>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Slide Number Placeholder 19">
            <a:extLst>
              <a:ext uri="{FF2B5EF4-FFF2-40B4-BE49-F238E27FC236}">
                <a16:creationId xmlns:a16="http://schemas.microsoft.com/office/drawing/2014/main" xmlns="" id="{4D011047-A77B-614E-F916-ECD7ED407EE4}"/>
              </a:ext>
            </a:extLst>
          </p:cNvPr>
          <p:cNvSpPr>
            <a:spLocks noGrp="1" noChangeArrowheads="1"/>
          </p:cNvSpPr>
          <p:nvPr>
            <p:ph type="sldNum" sz="quarter" idx="12"/>
          </p:nvPr>
        </p:nvSpPr>
        <p:spPr>
          <a:ln/>
        </p:spPr>
        <p:txBody>
          <a:bodyPr/>
          <a:lstStyle>
            <a:lvl1pPr>
              <a:defRPr/>
            </a:lvl1pPr>
          </a:lstStyle>
          <a:p>
            <a:fld id="{5C22542E-E71C-4E27-8481-F0502CC29669}" type="slidenum">
              <a:rPr lang="en-US" altLang="en-US"/>
              <a:pPr/>
              <a:t>‹#›</a:t>
            </a:fld>
            <a:endParaRPr lang="en-US" altLang="en-US"/>
          </a:p>
        </p:txBody>
      </p:sp>
    </p:spTree>
    <p:extLst>
      <p:ext uri="{BB962C8B-B14F-4D97-AF65-F5344CB8AC3E}">
        <p14:creationId xmlns:p14="http://schemas.microsoft.com/office/powerpoint/2010/main" val="2445093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xmlns="" id="{078FD438-B087-3D9A-AF5C-67C8BC394FA3}"/>
              </a:ext>
            </a:extLst>
          </p:cNvPr>
          <p:cNvPicPr>
            <a:picLocks noChangeAspect="1" noChangeArrowheads="1"/>
          </p:cNvPicPr>
          <p:nvPr/>
        </p:nvPicPr>
        <p:blipFill>
          <a:blip r:embed="rId13">
            <a:lum bright="50000" contrast="-44000"/>
            <a:extLst>
              <a:ext uri="{28A0092B-C50C-407E-A947-70E740481C1C}">
                <a14:useLocalDpi xmlns:a14="http://schemas.microsoft.com/office/drawing/2010/main" val="0"/>
              </a:ext>
            </a:extLst>
          </a:blip>
          <a:srcRect/>
          <a:stretch>
            <a:fillRect/>
          </a:stretch>
        </p:blipFill>
        <p:spPr bwMode="auto">
          <a:xfrm>
            <a:off x="6335713" y="4483100"/>
            <a:ext cx="2808287" cy="237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9" name="Rectangle 9">
            <a:extLst>
              <a:ext uri="{FF2B5EF4-FFF2-40B4-BE49-F238E27FC236}">
                <a16:creationId xmlns:a16="http://schemas.microsoft.com/office/drawing/2014/main" xmlns="" id="{956B6CDC-83A0-E326-D8AA-E25D321A78B7}"/>
              </a:ext>
            </a:extLst>
          </p:cNvPr>
          <p:cNvSpPr>
            <a:spLocks noChangeArrowheads="1"/>
          </p:cNvSpPr>
          <p:nvPr/>
        </p:nvSpPr>
        <p:spPr bwMode="auto">
          <a:xfrm>
            <a:off x="0" y="115888"/>
            <a:ext cx="9144000" cy="115887"/>
          </a:xfrm>
          <a:prstGeom prst="rect">
            <a:avLst/>
          </a:prstGeom>
          <a:gradFill rotWithShape="1">
            <a:gsLst>
              <a:gs pos="0">
                <a:srgbClr val="5AB606"/>
              </a:gs>
              <a:gs pos="100000">
                <a:srgbClr val="0099FF"/>
              </a:gs>
            </a:gsLst>
            <a:lin ang="0" scaled="1"/>
          </a:gradFill>
          <a:ln w="9525">
            <a:noFill/>
            <a:miter lim="800000"/>
            <a:headEnd/>
            <a:tailEnd/>
          </a:ln>
          <a:effectLst/>
        </p:spPr>
        <p:txBody>
          <a:bodyPr wrap="none" anchor="ctr"/>
          <a:lstStyle/>
          <a:p>
            <a:pPr>
              <a:defRPr/>
            </a:pPr>
            <a:endParaRPr lang="en-US">
              <a:latin typeface="Arial" charset="0"/>
              <a:cs typeface="Arial" charset="0"/>
            </a:endParaRPr>
          </a:p>
        </p:txBody>
      </p:sp>
      <p:sp>
        <p:nvSpPr>
          <p:cNvPr id="14" name="Rectangle 9">
            <a:extLst>
              <a:ext uri="{FF2B5EF4-FFF2-40B4-BE49-F238E27FC236}">
                <a16:creationId xmlns:a16="http://schemas.microsoft.com/office/drawing/2014/main" xmlns="" id="{BA806DDD-7A69-56D8-5DA7-853654C93678}"/>
              </a:ext>
            </a:extLst>
          </p:cNvPr>
          <p:cNvSpPr>
            <a:spLocks noChangeArrowheads="1"/>
          </p:cNvSpPr>
          <p:nvPr/>
        </p:nvSpPr>
        <p:spPr bwMode="auto">
          <a:xfrm>
            <a:off x="0" y="115888"/>
            <a:ext cx="9144000" cy="115887"/>
          </a:xfrm>
          <a:prstGeom prst="rect">
            <a:avLst/>
          </a:prstGeom>
          <a:gradFill rotWithShape="1">
            <a:gsLst>
              <a:gs pos="0">
                <a:srgbClr val="5AB606"/>
              </a:gs>
              <a:gs pos="100000">
                <a:srgbClr val="0099FF"/>
              </a:gs>
            </a:gsLst>
            <a:lin ang="0" scaled="1"/>
          </a:gradFill>
          <a:ln w="9525">
            <a:noFill/>
            <a:miter lim="800000"/>
            <a:headEnd/>
            <a:tailEnd/>
          </a:ln>
          <a:effectLst/>
        </p:spPr>
        <p:txBody>
          <a:bodyPr wrap="none" anchor="ctr"/>
          <a:lstStyle/>
          <a:p>
            <a:pPr>
              <a:defRPr/>
            </a:pPr>
            <a:endParaRPr lang="en-US">
              <a:latin typeface="Arial" charset="0"/>
              <a:cs typeface="Arial" charset="0"/>
            </a:endParaRPr>
          </a:p>
        </p:txBody>
      </p:sp>
      <p:sp>
        <p:nvSpPr>
          <p:cNvPr id="1029" name="Rectangle 4">
            <a:extLst>
              <a:ext uri="{FF2B5EF4-FFF2-40B4-BE49-F238E27FC236}">
                <a16:creationId xmlns:a16="http://schemas.microsoft.com/office/drawing/2014/main" xmlns="" id="{23913B2C-8CBE-ADC1-2243-A0CFEF586D66}"/>
              </a:ext>
            </a:extLst>
          </p:cNvPr>
          <p:cNvSpPr>
            <a:spLocks noGrp="1" noChangeArrowheads="1"/>
          </p:cNvSpPr>
          <p:nvPr>
            <p:ph type="title"/>
          </p:nvPr>
        </p:nvSpPr>
        <p:spPr bwMode="auto">
          <a:xfrm>
            <a:off x="1763713" y="274638"/>
            <a:ext cx="72009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0" name="Rectangle 5">
            <a:extLst>
              <a:ext uri="{FF2B5EF4-FFF2-40B4-BE49-F238E27FC236}">
                <a16:creationId xmlns:a16="http://schemas.microsoft.com/office/drawing/2014/main" xmlns="" id="{B60712A1-D8EF-8B97-6DFC-73C44A837C6E}"/>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8" name="Date Placeholder 17">
            <a:extLst>
              <a:ext uri="{FF2B5EF4-FFF2-40B4-BE49-F238E27FC236}">
                <a16:creationId xmlns:a16="http://schemas.microsoft.com/office/drawing/2014/main" xmlns="" id="{F53D67AB-7A22-5C20-4DFD-E871A211377B}"/>
              </a:ext>
            </a:extLst>
          </p:cNvPr>
          <p:cNvSpPr>
            <a:spLocks noGrp="1" noChangeArrowheads="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fr-FR"/>
          </a:p>
        </p:txBody>
      </p:sp>
      <p:sp>
        <p:nvSpPr>
          <p:cNvPr id="19" name="Footer Placeholder 18">
            <a:extLst>
              <a:ext uri="{FF2B5EF4-FFF2-40B4-BE49-F238E27FC236}">
                <a16:creationId xmlns:a16="http://schemas.microsoft.com/office/drawing/2014/main" xmlns="" id="{2F09562F-842E-356A-E267-1BC7EC9FCE4C}"/>
              </a:ext>
            </a:extLst>
          </p:cNvPr>
          <p:cNvSpPr>
            <a:spLocks noGrp="1" noChangeArrowheads="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fr-FR"/>
          </a:p>
        </p:txBody>
      </p:sp>
      <p:sp>
        <p:nvSpPr>
          <p:cNvPr id="20" name="Slide Number Placeholder 19">
            <a:extLst>
              <a:ext uri="{FF2B5EF4-FFF2-40B4-BE49-F238E27FC236}">
                <a16:creationId xmlns:a16="http://schemas.microsoft.com/office/drawing/2014/main" xmlns="" id="{07B3EB22-0F58-561C-C9C6-C820B341F296}"/>
              </a:ext>
            </a:extLst>
          </p:cNvPr>
          <p:cNvSpPr>
            <a:spLocks noGrp="1" noChangeArrowheads="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FD8205A4-6FFF-4294-916B-9C17E0FA793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eaLnBrk="0" fontAlgn="base" hangingPunct="0">
        <a:spcBef>
          <a:spcPct val="0"/>
        </a:spcBef>
        <a:spcAft>
          <a:spcPct val="0"/>
        </a:spcAft>
        <a:defRPr sz="4400">
          <a:solidFill>
            <a:srgbClr val="777777"/>
          </a:solidFill>
          <a:latin typeface="+mj-lt"/>
          <a:ea typeface="+mj-ea"/>
          <a:cs typeface="+mj-cs"/>
        </a:defRPr>
      </a:lvl1pPr>
      <a:lvl2pPr algn="l" rtl="0" eaLnBrk="0" fontAlgn="base" hangingPunct="0">
        <a:spcBef>
          <a:spcPct val="0"/>
        </a:spcBef>
        <a:spcAft>
          <a:spcPct val="0"/>
        </a:spcAft>
        <a:defRPr sz="4400">
          <a:solidFill>
            <a:srgbClr val="777777"/>
          </a:solidFill>
          <a:latin typeface="Arial" charset="0"/>
          <a:cs typeface="Arial" charset="0"/>
        </a:defRPr>
      </a:lvl2pPr>
      <a:lvl3pPr algn="l" rtl="0" eaLnBrk="0" fontAlgn="base" hangingPunct="0">
        <a:spcBef>
          <a:spcPct val="0"/>
        </a:spcBef>
        <a:spcAft>
          <a:spcPct val="0"/>
        </a:spcAft>
        <a:defRPr sz="4400">
          <a:solidFill>
            <a:srgbClr val="777777"/>
          </a:solidFill>
          <a:latin typeface="Arial" charset="0"/>
          <a:cs typeface="Arial" charset="0"/>
        </a:defRPr>
      </a:lvl3pPr>
      <a:lvl4pPr algn="l" rtl="0" eaLnBrk="0" fontAlgn="base" hangingPunct="0">
        <a:spcBef>
          <a:spcPct val="0"/>
        </a:spcBef>
        <a:spcAft>
          <a:spcPct val="0"/>
        </a:spcAft>
        <a:defRPr sz="4400">
          <a:solidFill>
            <a:srgbClr val="777777"/>
          </a:solidFill>
          <a:latin typeface="Arial" charset="0"/>
          <a:cs typeface="Arial" charset="0"/>
        </a:defRPr>
      </a:lvl4pPr>
      <a:lvl5pPr algn="l" rtl="0" eaLnBrk="0" fontAlgn="base" hangingPunct="0">
        <a:spcBef>
          <a:spcPct val="0"/>
        </a:spcBef>
        <a:spcAft>
          <a:spcPct val="0"/>
        </a:spcAft>
        <a:defRPr sz="4400">
          <a:solidFill>
            <a:srgbClr val="777777"/>
          </a:solidFill>
          <a:latin typeface="Arial" charset="0"/>
          <a:cs typeface="Arial" charset="0"/>
        </a:defRPr>
      </a:lvl5pPr>
      <a:lvl6pPr marL="457200" algn="l" rtl="0" eaLnBrk="1" fontAlgn="base" hangingPunct="1">
        <a:spcBef>
          <a:spcPct val="0"/>
        </a:spcBef>
        <a:spcAft>
          <a:spcPct val="0"/>
        </a:spcAft>
        <a:defRPr sz="4400">
          <a:solidFill>
            <a:srgbClr val="777777"/>
          </a:solidFill>
          <a:latin typeface="Arial" charset="0"/>
          <a:cs typeface="Arial" charset="0"/>
        </a:defRPr>
      </a:lvl6pPr>
      <a:lvl7pPr marL="914400" algn="l" rtl="0" eaLnBrk="1" fontAlgn="base" hangingPunct="1">
        <a:spcBef>
          <a:spcPct val="0"/>
        </a:spcBef>
        <a:spcAft>
          <a:spcPct val="0"/>
        </a:spcAft>
        <a:defRPr sz="4400">
          <a:solidFill>
            <a:srgbClr val="777777"/>
          </a:solidFill>
          <a:latin typeface="Arial" charset="0"/>
          <a:cs typeface="Arial" charset="0"/>
        </a:defRPr>
      </a:lvl7pPr>
      <a:lvl8pPr marL="1371600" algn="l" rtl="0" eaLnBrk="1" fontAlgn="base" hangingPunct="1">
        <a:spcBef>
          <a:spcPct val="0"/>
        </a:spcBef>
        <a:spcAft>
          <a:spcPct val="0"/>
        </a:spcAft>
        <a:defRPr sz="4400">
          <a:solidFill>
            <a:srgbClr val="777777"/>
          </a:solidFill>
          <a:latin typeface="Arial" charset="0"/>
          <a:cs typeface="Arial" charset="0"/>
        </a:defRPr>
      </a:lvl8pPr>
      <a:lvl9pPr marL="1828800" algn="l" rtl="0" eaLnBrk="1" fontAlgn="base" hangingPunct="1">
        <a:spcBef>
          <a:spcPct val="0"/>
        </a:spcBef>
        <a:spcAft>
          <a:spcPct val="0"/>
        </a:spcAft>
        <a:defRPr sz="4400">
          <a:solidFill>
            <a:srgbClr val="777777"/>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rgbClr val="5F5F5F"/>
          </a:solidFill>
          <a:latin typeface="+mn-lt"/>
          <a:cs typeface="+mn-cs"/>
        </a:defRPr>
      </a:lvl2pPr>
      <a:lvl3pPr marL="1143000" indent="-228600" algn="l" rtl="0" eaLnBrk="0" fontAlgn="base" hangingPunct="0">
        <a:spcBef>
          <a:spcPct val="20000"/>
        </a:spcBef>
        <a:spcAft>
          <a:spcPct val="0"/>
        </a:spcAft>
        <a:buChar char="•"/>
        <a:defRPr sz="2400">
          <a:solidFill>
            <a:srgbClr val="5F5F5F"/>
          </a:solidFill>
          <a:latin typeface="+mn-lt"/>
          <a:cs typeface="+mn-cs"/>
        </a:defRPr>
      </a:lvl3pPr>
      <a:lvl4pPr marL="1600200" indent="-228600" algn="l" rtl="0" eaLnBrk="0" fontAlgn="base" hangingPunct="0">
        <a:spcBef>
          <a:spcPct val="20000"/>
        </a:spcBef>
        <a:spcAft>
          <a:spcPct val="0"/>
        </a:spcAft>
        <a:buChar char="–"/>
        <a:defRPr sz="2000">
          <a:solidFill>
            <a:srgbClr val="5F5F5F"/>
          </a:solidFill>
          <a:latin typeface="+mn-lt"/>
          <a:cs typeface="+mn-cs"/>
        </a:defRPr>
      </a:lvl4pPr>
      <a:lvl5pPr marL="2057400" indent="-228600" algn="l" rtl="0" eaLnBrk="0" fontAlgn="base" hangingPunct="0">
        <a:spcBef>
          <a:spcPct val="20000"/>
        </a:spcBef>
        <a:spcAft>
          <a:spcPct val="0"/>
        </a:spcAft>
        <a:buChar char="»"/>
        <a:defRPr sz="2000">
          <a:solidFill>
            <a:srgbClr val="5F5F5F"/>
          </a:solidFill>
          <a:latin typeface="+mn-lt"/>
          <a:cs typeface="+mn-cs"/>
        </a:defRPr>
      </a:lvl5pPr>
      <a:lvl6pPr marL="2514600" indent="-228600" algn="l" rtl="0" eaLnBrk="1" fontAlgn="base" hangingPunct="1">
        <a:spcBef>
          <a:spcPct val="20000"/>
        </a:spcBef>
        <a:spcAft>
          <a:spcPct val="0"/>
        </a:spcAft>
        <a:buChar char="»"/>
        <a:defRPr sz="2000">
          <a:solidFill>
            <a:srgbClr val="5F5F5F"/>
          </a:solidFill>
          <a:latin typeface="+mn-lt"/>
          <a:cs typeface="+mn-cs"/>
        </a:defRPr>
      </a:lvl6pPr>
      <a:lvl7pPr marL="2971800" indent="-228600" algn="l" rtl="0" eaLnBrk="1" fontAlgn="base" hangingPunct="1">
        <a:spcBef>
          <a:spcPct val="20000"/>
        </a:spcBef>
        <a:spcAft>
          <a:spcPct val="0"/>
        </a:spcAft>
        <a:buChar char="»"/>
        <a:defRPr sz="2000">
          <a:solidFill>
            <a:srgbClr val="5F5F5F"/>
          </a:solidFill>
          <a:latin typeface="+mn-lt"/>
          <a:cs typeface="+mn-cs"/>
        </a:defRPr>
      </a:lvl7pPr>
      <a:lvl8pPr marL="3429000" indent="-228600" algn="l" rtl="0" eaLnBrk="1" fontAlgn="base" hangingPunct="1">
        <a:spcBef>
          <a:spcPct val="20000"/>
        </a:spcBef>
        <a:spcAft>
          <a:spcPct val="0"/>
        </a:spcAft>
        <a:buChar char="»"/>
        <a:defRPr sz="2000">
          <a:solidFill>
            <a:srgbClr val="5F5F5F"/>
          </a:solidFill>
          <a:latin typeface="+mn-lt"/>
          <a:cs typeface="+mn-cs"/>
        </a:defRPr>
      </a:lvl8pPr>
      <a:lvl9pPr marL="3886200" indent="-228600" algn="l" rtl="0" eaLnBrk="1" fontAlgn="base" hangingPunct="1">
        <a:spcBef>
          <a:spcPct val="20000"/>
        </a:spcBef>
        <a:spcAft>
          <a:spcPct val="0"/>
        </a:spcAft>
        <a:buChar char="»"/>
        <a:defRPr sz="2000">
          <a:solidFill>
            <a:srgbClr val="5F5F5F"/>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chidi.nzeadibe@unn.edu.ng" TargetMode="Externa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dx.doi.org/10.1037/tra0000786" TargetMode="External"/><Relationship Id="rId3" Type="http://schemas.openxmlformats.org/officeDocument/2006/relationships/hyperlink" Target="https://www.tandfonline.com/doi/full/10.1080/13549839.2020.1782357" TargetMode="External"/><Relationship Id="rId7" Type="http://schemas.openxmlformats.org/officeDocument/2006/relationships/hyperlink" Target="https://www.tandfonline.com/doi/abs/10.1080/13549839.2020.1802410" TargetMode="External"/><Relationship Id="rId2" Type="http://schemas.openxmlformats.org/officeDocument/2006/relationships/hyperlink" Target="https://journals.sagepub.com/doi/full/10.1177/0021909620960163" TargetMode="External"/><Relationship Id="rId1" Type="http://schemas.openxmlformats.org/officeDocument/2006/relationships/slideLayout" Target="../slideLayouts/slideLayout2.xml"/><Relationship Id="rId6" Type="http://schemas.openxmlformats.org/officeDocument/2006/relationships/hyperlink" Target="https://www.tandfonline.com/doi/full/10.1080/02615479.2020.1825663" TargetMode="External"/><Relationship Id="rId5" Type="http://schemas.openxmlformats.org/officeDocument/2006/relationships/hyperlink" Target="https://www.tandfonline.com/doi/abs/10.1080/19371918.2020.1806168" TargetMode="External"/><Relationship Id="rId4" Type="http://schemas.openxmlformats.org/officeDocument/2006/relationships/hyperlink" Target="https://www.tandfonline.com/doi/abs/10.1080/17441692.2020.1828987"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scholar.google.com/citations?user=Jfs1ne0AAAAJ&amp;hl=en" TargetMode="External"/><Relationship Id="rId2" Type="http://schemas.openxmlformats.org/officeDocument/2006/relationships/hyperlink" Target="https://www.researchgate.net/profile/Chidi_Nzeadibe"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clarivate.com/webofsciencegroup/essays/impact-factor/#C3" TargetMode="External"/><Relationship Id="rId2" Type="http://schemas.openxmlformats.org/officeDocument/2006/relationships/hyperlink" Target="https://clarivate.com/products/journal-citation-repor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5">
            <a:extLst>
              <a:ext uri="{FF2B5EF4-FFF2-40B4-BE49-F238E27FC236}">
                <a16:creationId xmlns:a16="http://schemas.microsoft.com/office/drawing/2014/main" xmlns="" id="{BA430FE6-C0A6-AF6C-15E4-E32BAA4390F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80C32CC-CDDB-49E8-8994-0134D2268E88}" type="slidenum">
              <a:rPr lang="en-US" altLang="en-US"/>
              <a:pPr eaLnBrk="1" hangingPunct="1"/>
              <a:t>1</a:t>
            </a:fld>
            <a:endParaRPr lang="en-US" altLang="en-US"/>
          </a:p>
        </p:txBody>
      </p:sp>
      <p:sp>
        <p:nvSpPr>
          <p:cNvPr id="2051" name="Rectangle 2">
            <a:extLst>
              <a:ext uri="{FF2B5EF4-FFF2-40B4-BE49-F238E27FC236}">
                <a16:creationId xmlns:a16="http://schemas.microsoft.com/office/drawing/2014/main" xmlns="" id="{A48F394A-D001-4105-E8A9-BE5C8812B467}"/>
              </a:ext>
            </a:extLst>
          </p:cNvPr>
          <p:cNvSpPr>
            <a:spLocks noGrp="1" noChangeArrowheads="1"/>
          </p:cNvSpPr>
          <p:nvPr>
            <p:ph type="ctrTitle"/>
          </p:nvPr>
        </p:nvSpPr>
        <p:spPr>
          <a:xfrm>
            <a:off x="0" y="714375"/>
            <a:ext cx="9144000" cy="2886075"/>
          </a:xfrm>
        </p:spPr>
        <p:txBody>
          <a:bodyPr/>
          <a:lstStyle/>
          <a:p>
            <a:pPr algn="ctr"/>
            <a:r>
              <a:rPr lang="en-US" altLang="en-US" sz="3600" b="1" dirty="0">
                <a:solidFill>
                  <a:schemeClr val="tx1"/>
                </a:solidFill>
                <a:latin typeface="Calibri" panose="020F0502020204030204" pitchFamily="34" charset="0"/>
                <a:cs typeface="Calibri" panose="020F0502020204030204" pitchFamily="34" charset="0"/>
              </a:rPr>
              <a:t/>
            </a:r>
            <a:br>
              <a:rPr lang="en-US" altLang="en-US" sz="3600" b="1" dirty="0">
                <a:solidFill>
                  <a:schemeClr val="tx1"/>
                </a:solidFill>
                <a:latin typeface="Calibri" panose="020F0502020204030204" pitchFamily="34" charset="0"/>
                <a:cs typeface="Calibri" panose="020F0502020204030204" pitchFamily="34" charset="0"/>
              </a:rPr>
            </a:br>
            <a:r>
              <a:rPr lang="en-US" altLang="en-US" sz="3600" b="1" dirty="0">
                <a:solidFill>
                  <a:schemeClr val="tx1"/>
                </a:solidFill>
                <a:latin typeface="Calibri" panose="020F0502020204030204" pitchFamily="34" charset="0"/>
                <a:cs typeface="Calibri" panose="020F0502020204030204" pitchFamily="34" charset="0"/>
              </a:rPr>
              <a:t/>
            </a:r>
            <a:br>
              <a:rPr lang="en-US" altLang="en-US" sz="3600" b="1" dirty="0">
                <a:solidFill>
                  <a:schemeClr val="tx1"/>
                </a:solidFill>
                <a:latin typeface="Calibri" panose="020F0502020204030204" pitchFamily="34" charset="0"/>
                <a:cs typeface="Calibri" panose="020F0502020204030204" pitchFamily="34" charset="0"/>
              </a:rPr>
            </a:br>
            <a:r>
              <a:rPr lang="en-US" altLang="en-US" sz="3600" b="1" dirty="0">
                <a:solidFill>
                  <a:schemeClr val="tx1"/>
                </a:solidFill>
                <a:latin typeface="Calibri" panose="020F0502020204030204" pitchFamily="34" charset="0"/>
                <a:cs typeface="Calibri" panose="020F0502020204030204" pitchFamily="34" charset="0"/>
              </a:rPr>
              <a:t/>
            </a:r>
            <a:br>
              <a:rPr lang="en-US" altLang="en-US" sz="3600" b="1" dirty="0">
                <a:solidFill>
                  <a:schemeClr val="tx1"/>
                </a:solidFill>
                <a:latin typeface="Calibri" panose="020F0502020204030204" pitchFamily="34" charset="0"/>
                <a:cs typeface="Calibri" panose="020F0502020204030204" pitchFamily="34" charset="0"/>
              </a:rPr>
            </a:br>
            <a:r>
              <a:rPr lang="en-US" altLang="en-US" sz="3600" b="1" dirty="0">
                <a:solidFill>
                  <a:srgbClr val="00B050"/>
                </a:solidFill>
                <a:latin typeface="Calibri" panose="020F0502020204030204" pitchFamily="34" charset="0"/>
                <a:cs typeface="Calibri" panose="020F0502020204030204" pitchFamily="34" charset="0"/>
              </a:rPr>
              <a:t>PUBLISHING AND GETTING READ :</a:t>
            </a:r>
            <a:br>
              <a:rPr lang="en-US" altLang="en-US" sz="3600" b="1" dirty="0">
                <a:solidFill>
                  <a:srgbClr val="00B050"/>
                </a:solidFill>
                <a:latin typeface="Calibri" panose="020F0502020204030204" pitchFamily="34" charset="0"/>
                <a:cs typeface="Calibri" panose="020F0502020204030204" pitchFamily="34" charset="0"/>
              </a:rPr>
            </a:br>
            <a:r>
              <a:rPr lang="en-US" altLang="en-US" sz="3600" b="1" dirty="0">
                <a:solidFill>
                  <a:srgbClr val="00B050"/>
                </a:solidFill>
                <a:latin typeface="Calibri" panose="020F0502020204030204" pitchFamily="34" charset="0"/>
                <a:cs typeface="Calibri" panose="020F0502020204030204" pitchFamily="34" charset="0"/>
              </a:rPr>
              <a:t>Understanding the Secrets to Impact Factor Publications by Researchers</a:t>
            </a:r>
            <a:endParaRPr lang="en-US" altLang="en-US" sz="4000" dirty="0">
              <a:solidFill>
                <a:srgbClr val="00B050"/>
              </a:solidFill>
              <a:latin typeface="Arial Black" panose="020B0A04020102020204" pitchFamily="34" charset="0"/>
            </a:endParaRPr>
          </a:p>
        </p:txBody>
      </p:sp>
      <p:sp>
        <p:nvSpPr>
          <p:cNvPr id="2052" name="Rectangle 3">
            <a:extLst>
              <a:ext uri="{FF2B5EF4-FFF2-40B4-BE49-F238E27FC236}">
                <a16:creationId xmlns:a16="http://schemas.microsoft.com/office/drawing/2014/main" xmlns="" id="{07BE671A-5435-9643-2D89-65A66622474D}"/>
              </a:ext>
            </a:extLst>
          </p:cNvPr>
          <p:cNvSpPr>
            <a:spLocks noGrp="1" noChangeArrowheads="1"/>
          </p:cNvSpPr>
          <p:nvPr>
            <p:ph type="subTitle" idx="1"/>
          </p:nvPr>
        </p:nvSpPr>
        <p:spPr>
          <a:xfrm>
            <a:off x="0" y="3886200"/>
            <a:ext cx="8715375" cy="1752600"/>
          </a:xfrm>
        </p:spPr>
        <p:txBody>
          <a:bodyPr/>
          <a:lstStyle/>
          <a:p>
            <a:endParaRPr lang="en-US" altLang="en-US" sz="2000" b="1" dirty="0"/>
          </a:p>
          <a:p>
            <a:r>
              <a:rPr lang="en-US" altLang="en-US" sz="2000" b="1" dirty="0"/>
              <a:t>Chidi </a:t>
            </a:r>
            <a:r>
              <a:rPr lang="en-US" altLang="en-US" sz="2000" b="1" dirty="0" err="1"/>
              <a:t>Nzeadibe</a:t>
            </a:r>
            <a:r>
              <a:rPr lang="en-US" altLang="en-US" sz="2000" b="1" dirty="0"/>
              <a:t> </a:t>
            </a:r>
          </a:p>
          <a:p>
            <a:r>
              <a:rPr lang="en-US" altLang="en-US" sz="2000" b="1" i="1" dirty="0"/>
              <a:t>University of Nigeria, 410001 </a:t>
            </a:r>
            <a:r>
              <a:rPr lang="en-US" altLang="en-US" sz="2000" b="1" i="1" dirty="0" err="1"/>
              <a:t>Nsukka</a:t>
            </a:r>
            <a:r>
              <a:rPr lang="en-US" altLang="en-US" sz="2000" b="1" i="1" dirty="0"/>
              <a:t>, Nigeria</a:t>
            </a:r>
            <a:endParaRPr lang="en-US" altLang="en-US" sz="2000" dirty="0"/>
          </a:p>
          <a:p>
            <a:r>
              <a:rPr lang="en-ZA" altLang="en-US" sz="2000" b="1" i="1" dirty="0"/>
              <a:t>Email: </a:t>
            </a:r>
            <a:r>
              <a:rPr lang="en-ZA" altLang="en-US" sz="2000" b="1" i="1" dirty="0">
                <a:hlinkClick r:id="rId2"/>
              </a:rPr>
              <a:t>chidi.nzeadibe@unn.edu.ng</a:t>
            </a:r>
            <a:endParaRPr lang="en-ZA" altLang="en-US" sz="2000" b="1" i="1" dirty="0"/>
          </a:p>
        </p:txBody>
      </p:sp>
      <p:pic>
        <p:nvPicPr>
          <p:cNvPr id="2053" name="Picture 5">
            <a:extLst>
              <a:ext uri="{FF2B5EF4-FFF2-40B4-BE49-F238E27FC236}">
                <a16:creationId xmlns:a16="http://schemas.microsoft.com/office/drawing/2014/main" xmlns="" id="{9DC254F3-03C7-5D63-45A4-8289A73BB8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421402"/>
            <a:ext cx="1800200" cy="1819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
                <a:solidFill>
                  <a:srgbClr val="000000"/>
                </a:solidFill>
                <a:miter lim="800000"/>
                <a:headEnd/>
                <a:tailEnd/>
              </a14:hiddenLine>
            </a:ext>
          </a:extLst>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200" y="262503"/>
            <a:ext cx="2133600" cy="197805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1">
            <a:extLst>
              <a:ext uri="{FF2B5EF4-FFF2-40B4-BE49-F238E27FC236}">
                <a16:creationId xmlns:a16="http://schemas.microsoft.com/office/drawing/2014/main" xmlns="" id="{8A5EAD6F-3479-6B8F-B59C-3B79D41C192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983BF15-0656-4050-8DAF-F5A9A0458B59}" type="slidenum">
              <a:rPr lang="en-US" altLang="en-US"/>
              <a:pPr eaLnBrk="1" hangingPunct="1"/>
              <a:t>10</a:t>
            </a:fld>
            <a:endParaRPr lang="en-US" altLang="en-US"/>
          </a:p>
        </p:txBody>
      </p:sp>
      <p:pic>
        <p:nvPicPr>
          <p:cNvPr id="11267" name="Picture 2">
            <a:extLst>
              <a:ext uri="{FF2B5EF4-FFF2-40B4-BE49-F238E27FC236}">
                <a16:creationId xmlns:a16="http://schemas.microsoft.com/office/drawing/2014/main" xmlns="" id="{3520D30C-1F33-21C0-B2E8-BA3F9E8B10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31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xmlns="" id="{82196641-2F6A-E2B2-EDD9-4C50B40090FE}"/>
              </a:ext>
            </a:extLst>
          </p:cNvPr>
          <p:cNvSpPr>
            <a:spLocks noGrp="1"/>
          </p:cNvSpPr>
          <p:nvPr>
            <p:ph type="title"/>
          </p:nvPr>
        </p:nvSpPr>
        <p:spPr/>
        <p:txBody>
          <a:bodyPr/>
          <a:lstStyle/>
          <a:p>
            <a:endParaRPr lang="en-US" altLang="en-US"/>
          </a:p>
        </p:txBody>
      </p:sp>
      <p:sp>
        <p:nvSpPr>
          <p:cNvPr id="12291" name="Content Placeholder 2">
            <a:extLst>
              <a:ext uri="{FF2B5EF4-FFF2-40B4-BE49-F238E27FC236}">
                <a16:creationId xmlns:a16="http://schemas.microsoft.com/office/drawing/2014/main" xmlns="" id="{32EDEE36-2CBA-1A05-3D7D-BC0B65ED6B7F}"/>
              </a:ext>
            </a:extLst>
          </p:cNvPr>
          <p:cNvSpPr>
            <a:spLocks noGrp="1"/>
          </p:cNvSpPr>
          <p:nvPr>
            <p:ph idx="1"/>
          </p:nvPr>
        </p:nvSpPr>
        <p:spPr/>
        <p:txBody>
          <a:bodyPr/>
          <a:lstStyle/>
          <a:p>
            <a:pPr marL="342900" lvl="2" indent="-342900">
              <a:buFontTx/>
              <a:buNone/>
            </a:pPr>
            <a:endParaRPr lang="en-US" altLang="en-US">
              <a:solidFill>
                <a:schemeClr val="tx1"/>
              </a:solidFill>
              <a:latin typeface="Arial Black" panose="020B0A04020102020204" pitchFamily="34" charset="0"/>
            </a:endParaRPr>
          </a:p>
          <a:p>
            <a:pPr marL="342900" lvl="2" indent="-342900">
              <a:buFontTx/>
              <a:buNone/>
            </a:pPr>
            <a:r>
              <a:rPr lang="en-US" altLang="en-US">
                <a:solidFill>
                  <a:schemeClr val="tx1"/>
                </a:solidFill>
                <a:latin typeface="Arial Black" panose="020B0A04020102020204" pitchFamily="34" charset="0"/>
              </a:rPr>
              <a:t>Citation metrics such as Impact Factor are based on the assumption that when an article is cited by another academic, it has had an impact on their research. </a:t>
            </a:r>
          </a:p>
          <a:p>
            <a:endParaRPr lang="en-US" altLang="en-US"/>
          </a:p>
        </p:txBody>
      </p:sp>
      <p:sp>
        <p:nvSpPr>
          <p:cNvPr id="12292" name="Slide Number Placeholder 3">
            <a:extLst>
              <a:ext uri="{FF2B5EF4-FFF2-40B4-BE49-F238E27FC236}">
                <a16:creationId xmlns:a16="http://schemas.microsoft.com/office/drawing/2014/main" xmlns="" id="{5FE4EA19-26E3-6020-D577-A1BE50F7F5D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7D0D238-42EC-48CA-8B3D-6C42033C8B73}" type="slidenum">
              <a:rPr lang="en-US" altLang="en-US"/>
              <a:pPr eaLnBrk="1" hangingPunct="1"/>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xmlns="" id="{3B2630AE-487E-3799-9486-2CA03314A74B}"/>
              </a:ext>
            </a:extLst>
          </p:cNvPr>
          <p:cNvSpPr>
            <a:spLocks noGrp="1"/>
          </p:cNvSpPr>
          <p:nvPr>
            <p:ph type="title"/>
          </p:nvPr>
        </p:nvSpPr>
        <p:spPr/>
        <p:txBody>
          <a:bodyPr/>
          <a:lstStyle/>
          <a:p>
            <a:r>
              <a:rPr lang="en-US" altLang="en-US">
                <a:latin typeface="Arial Black" panose="020B0A04020102020204" pitchFamily="34" charset="0"/>
              </a:rPr>
              <a:t>Institutional benefits</a:t>
            </a:r>
            <a:br>
              <a:rPr lang="en-US" altLang="en-US">
                <a:latin typeface="Arial Black" panose="020B0A04020102020204" pitchFamily="34" charset="0"/>
              </a:rPr>
            </a:br>
            <a:endParaRPr lang="en-US" altLang="en-US">
              <a:latin typeface="Arial Black" panose="020B0A04020102020204" pitchFamily="34" charset="0"/>
            </a:endParaRPr>
          </a:p>
        </p:txBody>
      </p:sp>
      <p:sp>
        <p:nvSpPr>
          <p:cNvPr id="13315" name="Content Placeholder 2">
            <a:extLst>
              <a:ext uri="{FF2B5EF4-FFF2-40B4-BE49-F238E27FC236}">
                <a16:creationId xmlns:a16="http://schemas.microsoft.com/office/drawing/2014/main" xmlns="" id="{21042AD8-D83E-E8BC-F8B0-BB1E377C81A2}"/>
              </a:ext>
            </a:extLst>
          </p:cNvPr>
          <p:cNvSpPr>
            <a:spLocks noGrp="1"/>
          </p:cNvSpPr>
          <p:nvPr>
            <p:ph idx="1"/>
          </p:nvPr>
        </p:nvSpPr>
        <p:spPr/>
        <p:txBody>
          <a:bodyPr/>
          <a:lstStyle/>
          <a:p>
            <a:r>
              <a:rPr lang="en-US" altLang="en-US"/>
              <a:t>Academic prestige and standing eg. Universities ranking- THE, SCOPUS etc</a:t>
            </a:r>
          </a:p>
          <a:p>
            <a:endParaRPr lang="en-US" altLang="en-US"/>
          </a:p>
          <a:p>
            <a:r>
              <a:rPr lang="en-US" altLang="en-US"/>
              <a:t>Measure of academic productivity</a:t>
            </a:r>
          </a:p>
          <a:p>
            <a:pPr>
              <a:buFontTx/>
              <a:buNone/>
            </a:pPr>
            <a:endParaRPr lang="en-US" altLang="en-US"/>
          </a:p>
          <a:p>
            <a:r>
              <a:rPr lang="en-US" altLang="en-US"/>
              <a:t>May be linked to university funding</a:t>
            </a:r>
          </a:p>
          <a:p>
            <a:endParaRPr lang="en-US" altLang="en-US"/>
          </a:p>
          <a:p>
            <a:endParaRPr lang="en-US" altLang="en-US"/>
          </a:p>
        </p:txBody>
      </p:sp>
      <p:sp>
        <p:nvSpPr>
          <p:cNvPr id="13316" name="Slide Number Placeholder 3">
            <a:extLst>
              <a:ext uri="{FF2B5EF4-FFF2-40B4-BE49-F238E27FC236}">
                <a16:creationId xmlns:a16="http://schemas.microsoft.com/office/drawing/2014/main" xmlns="" id="{76B73ECB-5103-C9AE-599A-84D42B6AAC6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83E7BC5-338D-4B13-83D5-F8C8506958C6}" type="slidenum">
              <a:rPr lang="en-US" altLang="en-US"/>
              <a:pPr eaLnBrk="1" hangingPunct="1"/>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xmlns="" id="{6D3C8237-8F84-9168-C05B-FA10F7D7644A}"/>
              </a:ext>
            </a:extLst>
          </p:cNvPr>
          <p:cNvSpPr>
            <a:spLocks noGrp="1"/>
          </p:cNvSpPr>
          <p:nvPr>
            <p:ph type="title"/>
          </p:nvPr>
        </p:nvSpPr>
        <p:spPr/>
        <p:txBody>
          <a:bodyPr/>
          <a:lstStyle/>
          <a:p>
            <a:r>
              <a:rPr lang="en-US" altLang="en-US">
                <a:latin typeface="Arial Black" panose="020B0A04020102020204" pitchFamily="34" charset="0"/>
              </a:rPr>
              <a:t>Research Assessment</a:t>
            </a:r>
          </a:p>
        </p:txBody>
      </p:sp>
      <p:sp>
        <p:nvSpPr>
          <p:cNvPr id="3" name="Content Placeholder 2">
            <a:extLst>
              <a:ext uri="{FF2B5EF4-FFF2-40B4-BE49-F238E27FC236}">
                <a16:creationId xmlns:a16="http://schemas.microsoft.com/office/drawing/2014/main" xmlns="" id="{4F5E91A0-1386-42CA-ED05-3B8445F01143}"/>
              </a:ext>
            </a:extLst>
          </p:cNvPr>
          <p:cNvSpPr>
            <a:spLocks noGrp="1"/>
          </p:cNvSpPr>
          <p:nvPr>
            <p:ph idx="1"/>
          </p:nvPr>
        </p:nvSpPr>
        <p:spPr>
          <a:xfrm>
            <a:off x="457200" y="1000125"/>
            <a:ext cx="8229600" cy="5643563"/>
          </a:xfrm>
        </p:spPr>
        <p:txBody>
          <a:bodyPr/>
          <a:lstStyle/>
          <a:p>
            <a:pPr lvl="1">
              <a:defRPr/>
            </a:pPr>
            <a:endParaRPr lang="en-US" sz="2300" dirty="0">
              <a:solidFill>
                <a:schemeClr val="tx1"/>
              </a:solidFill>
              <a:latin typeface="Arial Black" pitchFamily="34" charset="0"/>
              <a:ea typeface="+mn-ea"/>
            </a:endParaRPr>
          </a:p>
          <a:p>
            <a:pPr lvl="1">
              <a:defRPr/>
            </a:pPr>
            <a:r>
              <a:rPr lang="en-US" sz="2300" dirty="0">
                <a:solidFill>
                  <a:schemeClr val="tx1"/>
                </a:solidFill>
                <a:latin typeface="Arial Black" pitchFamily="34" charset="0"/>
                <a:ea typeface="+mn-ea"/>
              </a:rPr>
              <a:t>Academic publishing is also central in a variety of different schemes of research assessment (including, in the UK, the Research Excellence Framework). </a:t>
            </a:r>
          </a:p>
          <a:p>
            <a:pPr lvl="1">
              <a:defRPr/>
            </a:pPr>
            <a:endParaRPr lang="en-US" sz="2300" dirty="0">
              <a:solidFill>
                <a:schemeClr val="tx1"/>
              </a:solidFill>
              <a:latin typeface="Arial Black" pitchFamily="34" charset="0"/>
              <a:ea typeface="+mn-ea"/>
            </a:endParaRPr>
          </a:p>
          <a:p>
            <a:pPr lvl="1">
              <a:defRPr/>
            </a:pPr>
            <a:r>
              <a:rPr lang="en-US" sz="2300" dirty="0">
                <a:solidFill>
                  <a:schemeClr val="tx1"/>
                </a:solidFill>
                <a:latin typeface="Arial Black" pitchFamily="34" charset="0"/>
                <a:ea typeface="+mn-ea"/>
              </a:rPr>
              <a:t>Where and in what form your work is published matters</a:t>
            </a:r>
          </a:p>
          <a:p>
            <a:pPr lvl="1">
              <a:buFontTx/>
              <a:buNone/>
              <a:defRPr/>
            </a:pPr>
            <a:endParaRPr lang="en-US" sz="2300" dirty="0">
              <a:solidFill>
                <a:schemeClr val="tx1"/>
              </a:solidFill>
              <a:latin typeface="Arial Black" pitchFamily="34" charset="0"/>
              <a:ea typeface="+mn-ea"/>
            </a:endParaRPr>
          </a:p>
          <a:p>
            <a:pPr lvl="1">
              <a:defRPr/>
            </a:pPr>
            <a:r>
              <a:rPr lang="en-US" sz="2300" dirty="0">
                <a:solidFill>
                  <a:srgbClr val="FF0000"/>
                </a:solidFill>
                <a:latin typeface="Arial Black" pitchFamily="34" charset="0"/>
                <a:ea typeface="+mn-ea"/>
              </a:rPr>
              <a:t>In 2015-2016 in UNN, publishing in Thomson Reuters Impact Factor Journals attracts cash Reward and Recognition</a:t>
            </a:r>
          </a:p>
          <a:p>
            <a:pPr lvl="1">
              <a:buFontTx/>
              <a:buNone/>
              <a:defRPr/>
            </a:pPr>
            <a:endParaRPr lang="en-US" sz="2300" dirty="0">
              <a:solidFill>
                <a:srgbClr val="FF0000"/>
              </a:solidFill>
              <a:latin typeface="Arial Black" pitchFamily="34" charset="0"/>
              <a:ea typeface="+mn-ea"/>
            </a:endParaRPr>
          </a:p>
          <a:p>
            <a:pPr lvl="1">
              <a:defRPr/>
            </a:pPr>
            <a:r>
              <a:rPr lang="en-US" sz="2300" dirty="0">
                <a:solidFill>
                  <a:srgbClr val="FF0000"/>
                </a:solidFill>
                <a:latin typeface="Arial Black" pitchFamily="34" charset="0"/>
                <a:ea typeface="+mn-ea"/>
              </a:rPr>
              <a:t>So, we need to take publishing in IF Journals seriously!</a:t>
            </a:r>
            <a:endParaRPr lang="en-US" sz="2300" dirty="0">
              <a:solidFill>
                <a:srgbClr val="FF0000"/>
              </a:solidFill>
              <a:latin typeface="Arial Black" pitchFamily="34" charset="0"/>
            </a:endParaRPr>
          </a:p>
        </p:txBody>
      </p:sp>
      <p:sp>
        <p:nvSpPr>
          <p:cNvPr id="14340" name="Slide Number Placeholder 3">
            <a:extLst>
              <a:ext uri="{FF2B5EF4-FFF2-40B4-BE49-F238E27FC236}">
                <a16:creationId xmlns:a16="http://schemas.microsoft.com/office/drawing/2014/main" xmlns="" id="{8B591088-78C0-1F54-DCF6-7CB0475FA3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BDDAB99-C727-4090-9A9D-35F0105CC5DB}" type="slidenum">
              <a:rPr lang="en-US" altLang="en-US"/>
              <a:pPr eaLnBrk="1" hangingPunct="1"/>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xmlns="" id="{16A69952-341B-E736-2EA7-2D10BE9268A9}"/>
              </a:ext>
            </a:extLst>
          </p:cNvPr>
          <p:cNvSpPr>
            <a:spLocks noGrp="1"/>
          </p:cNvSpPr>
          <p:nvPr>
            <p:ph type="title"/>
          </p:nvPr>
        </p:nvSpPr>
        <p:spPr/>
        <p:txBody>
          <a:bodyPr/>
          <a:lstStyle/>
          <a:p>
            <a:r>
              <a:rPr lang="en-US" altLang="en-US">
                <a:latin typeface="Arial Black" panose="020B0A04020102020204" pitchFamily="34" charset="0"/>
              </a:rPr>
              <a:t>Where to publish </a:t>
            </a:r>
          </a:p>
        </p:txBody>
      </p:sp>
      <p:sp>
        <p:nvSpPr>
          <p:cNvPr id="3" name="Content Placeholder 2">
            <a:extLst>
              <a:ext uri="{FF2B5EF4-FFF2-40B4-BE49-F238E27FC236}">
                <a16:creationId xmlns:a16="http://schemas.microsoft.com/office/drawing/2014/main" xmlns="" id="{244B88E4-ECD1-88D6-B4E5-B39459BA7DFB}"/>
              </a:ext>
            </a:extLst>
          </p:cNvPr>
          <p:cNvSpPr>
            <a:spLocks noGrp="1"/>
          </p:cNvSpPr>
          <p:nvPr>
            <p:ph idx="1"/>
          </p:nvPr>
        </p:nvSpPr>
        <p:spPr>
          <a:xfrm>
            <a:off x="457200" y="1600200"/>
            <a:ext cx="8229600" cy="4757738"/>
          </a:xfrm>
        </p:spPr>
        <p:txBody>
          <a:bodyPr/>
          <a:lstStyle/>
          <a:p>
            <a:pPr lvl="1">
              <a:defRPr/>
            </a:pPr>
            <a:r>
              <a:rPr lang="en-US" dirty="0">
                <a:solidFill>
                  <a:schemeClr val="tx1"/>
                </a:solidFill>
                <a:latin typeface="Arial Black" pitchFamily="34" charset="0"/>
                <a:ea typeface="+mn-ea"/>
              </a:rPr>
              <a:t>How do you identify journals in which to publish your research?</a:t>
            </a:r>
          </a:p>
          <a:p>
            <a:pPr lvl="1">
              <a:defRPr/>
            </a:pPr>
            <a:r>
              <a:rPr lang="en-US" dirty="0">
                <a:solidFill>
                  <a:schemeClr val="tx1"/>
                </a:solidFill>
                <a:latin typeface="Arial Black" pitchFamily="34" charset="0"/>
                <a:ea typeface="+mn-ea"/>
              </a:rPr>
              <a:t>This decision is based on a range of factors such as :</a:t>
            </a:r>
          </a:p>
          <a:p>
            <a:pPr lvl="2">
              <a:defRPr/>
            </a:pPr>
            <a:r>
              <a:rPr lang="en-US" dirty="0">
                <a:latin typeface="Arial Black" pitchFamily="34" charset="0"/>
              </a:rPr>
              <a:t>the prestige of the journal (often measured by the Impact Factor)</a:t>
            </a:r>
            <a:endParaRPr lang="en-US" sz="2000" dirty="0">
              <a:latin typeface="Arial Black" pitchFamily="34" charset="0"/>
            </a:endParaRPr>
          </a:p>
          <a:p>
            <a:pPr lvl="2">
              <a:defRPr/>
            </a:pPr>
            <a:r>
              <a:rPr lang="en-US" dirty="0">
                <a:latin typeface="Arial Black" pitchFamily="34" charset="0"/>
              </a:rPr>
              <a:t>the subject covered in the journal</a:t>
            </a:r>
            <a:endParaRPr lang="en-US" sz="2000" dirty="0">
              <a:latin typeface="Arial Black" pitchFamily="34" charset="0"/>
            </a:endParaRPr>
          </a:p>
          <a:p>
            <a:pPr lvl="2">
              <a:defRPr/>
            </a:pPr>
            <a:r>
              <a:rPr lang="en-US" dirty="0">
                <a:latin typeface="Arial Black" pitchFamily="34" charset="0"/>
              </a:rPr>
              <a:t>the type and length of article published in the journal</a:t>
            </a:r>
            <a:endParaRPr lang="en-US" sz="2000" dirty="0">
              <a:latin typeface="Arial Black" pitchFamily="34" charset="0"/>
            </a:endParaRPr>
          </a:p>
          <a:p>
            <a:pPr lvl="2">
              <a:defRPr/>
            </a:pPr>
            <a:r>
              <a:rPr lang="en-US" dirty="0">
                <a:latin typeface="Arial Black" pitchFamily="34" charset="0"/>
              </a:rPr>
              <a:t>readership of the journal (or who you wish to engage with)</a:t>
            </a:r>
            <a:endParaRPr lang="en-US" sz="2000" dirty="0">
              <a:latin typeface="Arial Black" pitchFamily="34" charset="0"/>
            </a:endParaRPr>
          </a:p>
          <a:p>
            <a:pPr lvl="1">
              <a:defRPr/>
            </a:pPr>
            <a:endParaRPr lang="en-US" dirty="0">
              <a:solidFill>
                <a:schemeClr val="tx1"/>
              </a:solidFill>
              <a:latin typeface="Arial Black" pitchFamily="34" charset="0"/>
              <a:ea typeface="+mn-ea"/>
            </a:endParaRPr>
          </a:p>
          <a:p>
            <a:pPr>
              <a:defRPr/>
            </a:pPr>
            <a:endParaRPr lang="en-US" dirty="0">
              <a:latin typeface="Arial Black" pitchFamily="34" charset="0"/>
            </a:endParaRPr>
          </a:p>
        </p:txBody>
      </p:sp>
      <p:sp>
        <p:nvSpPr>
          <p:cNvPr id="15364" name="Slide Number Placeholder 3">
            <a:extLst>
              <a:ext uri="{FF2B5EF4-FFF2-40B4-BE49-F238E27FC236}">
                <a16:creationId xmlns:a16="http://schemas.microsoft.com/office/drawing/2014/main" xmlns="" id="{E4D45E61-3EFD-AD9E-A6DE-039EC748316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215C6DB-72F6-4A9D-98D8-E8BD40B2C36D}" type="slidenum">
              <a:rPr lang="en-US" altLang="en-US"/>
              <a:pPr eaLnBrk="1" hangingPunct="1"/>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xmlns="" id="{E8FFF683-53C7-A448-BBE4-A7309E2F8CF7}"/>
              </a:ext>
            </a:extLst>
          </p:cNvPr>
          <p:cNvSpPr>
            <a:spLocks noGrp="1"/>
          </p:cNvSpPr>
          <p:nvPr>
            <p:ph idx="1"/>
          </p:nvPr>
        </p:nvSpPr>
        <p:spPr>
          <a:xfrm>
            <a:off x="914400" y="357188"/>
            <a:ext cx="8229600" cy="5840412"/>
          </a:xfrm>
        </p:spPr>
        <p:txBody>
          <a:bodyPr/>
          <a:lstStyle/>
          <a:p>
            <a:pPr lvl="2"/>
            <a:endParaRPr lang="en-US" altLang="en-US"/>
          </a:p>
          <a:p>
            <a:pPr lvl="2"/>
            <a:endParaRPr lang="en-US" altLang="en-US"/>
          </a:p>
          <a:p>
            <a:pPr lvl="2"/>
            <a:r>
              <a:rPr lang="en-US" altLang="en-US">
                <a:latin typeface="Arial Black" panose="020B0A04020102020204" pitchFamily="34" charset="0"/>
              </a:rPr>
              <a:t>the turnaround time between submission and publication</a:t>
            </a:r>
          </a:p>
          <a:p>
            <a:pPr lvl="2"/>
            <a:endParaRPr lang="en-US" altLang="en-US">
              <a:latin typeface="Arial Black" panose="020B0A04020102020204" pitchFamily="34" charset="0"/>
            </a:endParaRPr>
          </a:p>
          <a:p>
            <a:pPr lvl="2"/>
            <a:r>
              <a:rPr lang="en-US" altLang="en-US">
                <a:latin typeface="Arial Black" panose="020B0A04020102020204" pitchFamily="34" charset="0"/>
              </a:rPr>
              <a:t>your preference on whether to publish in a subscription or open access journal and stipulations that may be mandated by funders</a:t>
            </a:r>
          </a:p>
          <a:p>
            <a:pPr lvl="2"/>
            <a:endParaRPr lang="en-US" altLang="en-US">
              <a:latin typeface="Arial Black" panose="020B0A04020102020204" pitchFamily="34" charset="0"/>
            </a:endParaRPr>
          </a:p>
          <a:p>
            <a:pPr lvl="2"/>
            <a:r>
              <a:rPr lang="en-US" altLang="en-US">
                <a:latin typeface="Arial Black" panose="020B0A04020102020204" pitchFamily="34" charset="0"/>
              </a:rPr>
              <a:t>The geographical representation and diversity of the editorial board. Authors will consider whether the diversity of the editors reflects the stated international nature of the journal. </a:t>
            </a:r>
          </a:p>
          <a:p>
            <a:pPr lvl="2">
              <a:buFontTx/>
              <a:buNone/>
            </a:pPr>
            <a:endParaRPr lang="en-US" altLang="en-US">
              <a:solidFill>
                <a:schemeClr val="tx1"/>
              </a:solidFill>
              <a:latin typeface="Arial Black" panose="020B0A04020102020204" pitchFamily="34" charset="0"/>
            </a:endParaRPr>
          </a:p>
          <a:p>
            <a:endParaRPr lang="en-US" altLang="en-US" sz="2400"/>
          </a:p>
        </p:txBody>
      </p:sp>
      <p:sp>
        <p:nvSpPr>
          <p:cNvPr id="16387" name="Slide Number Placeholder 3">
            <a:extLst>
              <a:ext uri="{FF2B5EF4-FFF2-40B4-BE49-F238E27FC236}">
                <a16:creationId xmlns:a16="http://schemas.microsoft.com/office/drawing/2014/main" xmlns="" id="{44869407-A38B-75EC-CA89-EDA8AD06F81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103ED85-A01A-4CC7-8EF2-EA7D026A1E93}" type="slidenum">
              <a:rPr lang="en-US" altLang="en-US"/>
              <a:pPr eaLnBrk="1" hangingPunct="1"/>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xmlns="" id="{EDC93899-E7FA-FB7D-975E-716750BDB6AA}"/>
              </a:ext>
            </a:extLst>
          </p:cNvPr>
          <p:cNvSpPr>
            <a:spLocks noGrp="1"/>
          </p:cNvSpPr>
          <p:nvPr>
            <p:ph type="title"/>
          </p:nvPr>
        </p:nvSpPr>
        <p:spPr/>
        <p:txBody>
          <a:bodyPr/>
          <a:lstStyle/>
          <a:p>
            <a:endParaRPr lang="en-US" altLang="en-US"/>
          </a:p>
        </p:txBody>
      </p:sp>
      <p:sp>
        <p:nvSpPr>
          <p:cNvPr id="17411" name="Content Placeholder 2">
            <a:extLst>
              <a:ext uri="{FF2B5EF4-FFF2-40B4-BE49-F238E27FC236}">
                <a16:creationId xmlns:a16="http://schemas.microsoft.com/office/drawing/2014/main" xmlns="" id="{811FB555-340A-1A5A-C92B-A63B4FAD18E6}"/>
              </a:ext>
            </a:extLst>
          </p:cNvPr>
          <p:cNvSpPr>
            <a:spLocks noGrp="1"/>
          </p:cNvSpPr>
          <p:nvPr>
            <p:ph idx="1"/>
          </p:nvPr>
        </p:nvSpPr>
        <p:spPr>
          <a:xfrm>
            <a:off x="457200" y="1143000"/>
            <a:ext cx="8229600" cy="4983163"/>
          </a:xfrm>
        </p:spPr>
        <p:txBody>
          <a:bodyPr/>
          <a:lstStyle/>
          <a:p>
            <a:pPr lvl="2"/>
            <a:endParaRPr lang="en-US" altLang="en-US">
              <a:latin typeface="Arial Black" panose="020B0A04020102020204" pitchFamily="34" charset="0"/>
            </a:endParaRPr>
          </a:p>
          <a:p>
            <a:pPr lvl="2"/>
            <a:r>
              <a:rPr lang="en-US" altLang="en-US">
                <a:latin typeface="Arial Black" panose="020B0A04020102020204" pitchFamily="34" charset="0"/>
              </a:rPr>
              <a:t>It is also important for authors to feel that their research area is reflected in the editorial board. </a:t>
            </a:r>
          </a:p>
          <a:p>
            <a:pPr lvl="2"/>
            <a:endParaRPr lang="en-US" altLang="en-US">
              <a:latin typeface="Arial Black" panose="020B0A04020102020204" pitchFamily="34" charset="0"/>
            </a:endParaRPr>
          </a:p>
          <a:p>
            <a:pPr lvl="2"/>
            <a:r>
              <a:rPr lang="en-US" altLang="en-US">
                <a:latin typeface="Arial Black" panose="020B0A04020102020204" pitchFamily="34" charset="0"/>
              </a:rPr>
              <a:t>journals identify their prestigious nature and their quality by their ranking according to journal impact factor</a:t>
            </a:r>
          </a:p>
          <a:p>
            <a:pPr lvl="2"/>
            <a:endParaRPr lang="en-US" altLang="en-US">
              <a:latin typeface="Arial Black" panose="020B0A04020102020204" pitchFamily="34" charset="0"/>
            </a:endParaRPr>
          </a:p>
          <a:p>
            <a:endParaRPr lang="en-US" altLang="en-US" sz="2400">
              <a:latin typeface="Arial Black" panose="020B0A04020102020204" pitchFamily="34" charset="0"/>
            </a:endParaRPr>
          </a:p>
        </p:txBody>
      </p:sp>
      <p:sp>
        <p:nvSpPr>
          <p:cNvPr id="17412" name="Slide Number Placeholder 3">
            <a:extLst>
              <a:ext uri="{FF2B5EF4-FFF2-40B4-BE49-F238E27FC236}">
                <a16:creationId xmlns:a16="http://schemas.microsoft.com/office/drawing/2014/main" xmlns="" id="{68DA7731-6BD8-5AE1-2002-8F10CEBD138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2708A89-FF25-40FE-BA9B-6906A2778F7D}" type="slidenum">
              <a:rPr lang="en-US" altLang="en-US"/>
              <a:pPr eaLnBrk="1" hangingPunct="1"/>
              <a:t>16</a:t>
            </a:fld>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2706696-F12A-3C6B-7361-E7DC168F3CF5}"/>
              </a:ext>
            </a:extLst>
          </p:cNvPr>
          <p:cNvSpPr>
            <a:spLocks noGrp="1"/>
          </p:cNvSpPr>
          <p:nvPr>
            <p:ph idx="1"/>
          </p:nvPr>
        </p:nvSpPr>
        <p:spPr>
          <a:xfrm>
            <a:off x="457200" y="428625"/>
            <a:ext cx="8229600" cy="5697538"/>
          </a:xfrm>
        </p:spPr>
        <p:txBody>
          <a:bodyPr/>
          <a:lstStyle/>
          <a:p>
            <a:pPr lvl="1">
              <a:buFontTx/>
              <a:buNone/>
              <a:defRPr/>
            </a:pPr>
            <a:r>
              <a:rPr lang="en-US" sz="2600" b="1" i="1" dirty="0">
                <a:solidFill>
                  <a:schemeClr val="tx1"/>
                </a:solidFill>
                <a:latin typeface="Arial Black" pitchFamily="34" charset="0"/>
                <a:ea typeface="+mn-ea"/>
              </a:rPr>
              <a:t>Who do you wish to engage with? </a:t>
            </a:r>
          </a:p>
          <a:p>
            <a:pPr lvl="2">
              <a:defRPr/>
            </a:pPr>
            <a:r>
              <a:rPr lang="en-US" sz="2200" dirty="0">
                <a:solidFill>
                  <a:schemeClr val="tx1"/>
                </a:solidFill>
                <a:latin typeface="Arial Black" pitchFamily="34" charset="0"/>
                <a:ea typeface="+mn-ea"/>
              </a:rPr>
              <a:t>Some journals are very specialist and others more general in remit. </a:t>
            </a:r>
          </a:p>
          <a:p>
            <a:pPr lvl="2">
              <a:defRPr/>
            </a:pPr>
            <a:endParaRPr lang="en-US" sz="2200" dirty="0">
              <a:solidFill>
                <a:schemeClr val="tx1"/>
              </a:solidFill>
              <a:latin typeface="Arial Black" pitchFamily="34" charset="0"/>
              <a:ea typeface="+mn-ea"/>
            </a:endParaRPr>
          </a:p>
          <a:p>
            <a:pPr lvl="2">
              <a:defRPr/>
            </a:pPr>
            <a:r>
              <a:rPr lang="en-US" sz="2200" dirty="0">
                <a:solidFill>
                  <a:schemeClr val="tx1"/>
                </a:solidFill>
                <a:latin typeface="Arial Black" pitchFamily="34" charset="0"/>
                <a:ea typeface="+mn-ea"/>
              </a:rPr>
              <a:t>Articles published in discipline or even sub-disciplinary journals often focus on a more narrow set of debates and take more background information for granted. </a:t>
            </a:r>
          </a:p>
          <a:p>
            <a:pPr lvl="2">
              <a:defRPr/>
            </a:pPr>
            <a:endParaRPr lang="en-US" sz="2200" dirty="0">
              <a:solidFill>
                <a:schemeClr val="tx1"/>
              </a:solidFill>
              <a:latin typeface="Arial Black" pitchFamily="34" charset="0"/>
              <a:ea typeface="+mn-ea"/>
            </a:endParaRPr>
          </a:p>
          <a:p>
            <a:pPr lvl="2">
              <a:defRPr/>
            </a:pPr>
            <a:r>
              <a:rPr lang="en-US" sz="2200" dirty="0">
                <a:solidFill>
                  <a:schemeClr val="tx1"/>
                </a:solidFill>
                <a:latin typeface="Arial Black" pitchFamily="34" charset="0"/>
                <a:ea typeface="+mn-ea"/>
              </a:rPr>
              <a:t>Publishing in a general subject journal can raise your profile and demonstrate your ability to engage with wide ranging debates. </a:t>
            </a:r>
          </a:p>
          <a:p>
            <a:pPr lvl="1">
              <a:defRPr/>
            </a:pPr>
            <a:endParaRPr lang="en-US" sz="2400" dirty="0">
              <a:solidFill>
                <a:schemeClr val="tx1"/>
              </a:solidFill>
              <a:ea typeface="+mn-ea"/>
            </a:endParaRPr>
          </a:p>
          <a:p>
            <a:pPr>
              <a:defRPr/>
            </a:pPr>
            <a:endParaRPr lang="en-US" sz="2400" dirty="0"/>
          </a:p>
          <a:p>
            <a:pPr>
              <a:defRPr/>
            </a:pPr>
            <a:endParaRPr lang="en-US" sz="2400" dirty="0"/>
          </a:p>
        </p:txBody>
      </p:sp>
      <p:sp>
        <p:nvSpPr>
          <p:cNvPr id="18435" name="Slide Number Placeholder 3">
            <a:extLst>
              <a:ext uri="{FF2B5EF4-FFF2-40B4-BE49-F238E27FC236}">
                <a16:creationId xmlns:a16="http://schemas.microsoft.com/office/drawing/2014/main" xmlns="" id="{F4969392-BDA4-09A7-5A3C-DAEBB999F74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A8AF73D-3841-49EF-81DA-17FAEF46B01C}" type="slidenum">
              <a:rPr lang="en-US" altLang="en-US"/>
              <a:pPr eaLnBrk="1" hangingPunct="1"/>
              <a:t>17</a:t>
            </a:fld>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xmlns="" id="{5B069501-BF9B-438B-E402-7918770560D0}"/>
              </a:ext>
            </a:extLst>
          </p:cNvPr>
          <p:cNvSpPr>
            <a:spLocks noGrp="1"/>
          </p:cNvSpPr>
          <p:nvPr>
            <p:ph type="title"/>
          </p:nvPr>
        </p:nvSpPr>
        <p:spPr/>
        <p:txBody>
          <a:bodyPr/>
          <a:lstStyle/>
          <a:p>
            <a:endParaRPr lang="en-US" altLang="en-US"/>
          </a:p>
        </p:txBody>
      </p:sp>
      <p:sp>
        <p:nvSpPr>
          <p:cNvPr id="3" name="Content Placeholder 2">
            <a:extLst>
              <a:ext uri="{FF2B5EF4-FFF2-40B4-BE49-F238E27FC236}">
                <a16:creationId xmlns:a16="http://schemas.microsoft.com/office/drawing/2014/main" xmlns="" id="{2FD59F54-06EC-4F54-6019-77492B6A5DFC}"/>
              </a:ext>
            </a:extLst>
          </p:cNvPr>
          <p:cNvSpPr>
            <a:spLocks noGrp="1"/>
          </p:cNvSpPr>
          <p:nvPr>
            <p:ph idx="1"/>
          </p:nvPr>
        </p:nvSpPr>
        <p:spPr>
          <a:xfrm>
            <a:off x="457200" y="1071563"/>
            <a:ext cx="8229600" cy="5054600"/>
          </a:xfrm>
        </p:spPr>
        <p:txBody>
          <a:bodyPr/>
          <a:lstStyle/>
          <a:p>
            <a:pPr marL="742950" lvl="2" indent="-342900">
              <a:defRPr/>
            </a:pPr>
            <a:endParaRPr lang="en-US" sz="2000" dirty="0"/>
          </a:p>
          <a:p>
            <a:pPr marL="742950" lvl="2" indent="-342900">
              <a:defRPr/>
            </a:pPr>
            <a:r>
              <a:rPr lang="en-US" sz="2000" dirty="0">
                <a:latin typeface="Arial Black" pitchFamily="34" charset="0"/>
              </a:rPr>
              <a:t>However, articles in more specialist journals may be more helpful in establishing your expertise and research credentials.</a:t>
            </a:r>
          </a:p>
          <a:p>
            <a:pPr marL="742950" lvl="2" indent="-342900">
              <a:defRPr/>
            </a:pPr>
            <a:endParaRPr lang="en-US" sz="2000" dirty="0">
              <a:latin typeface="Arial Black" pitchFamily="34" charset="0"/>
            </a:endParaRPr>
          </a:p>
          <a:p>
            <a:pPr lvl="1">
              <a:defRPr/>
            </a:pPr>
            <a:r>
              <a:rPr lang="en-US" sz="2000" dirty="0">
                <a:solidFill>
                  <a:schemeClr val="tx1"/>
                </a:solidFill>
                <a:latin typeface="Arial Black" pitchFamily="34" charset="0"/>
                <a:ea typeface="+mn-ea"/>
              </a:rPr>
              <a:t>When dealing with more specialist journals it is important to check that your material maps on to the advertised remit of the journal. </a:t>
            </a:r>
          </a:p>
          <a:p>
            <a:pPr lvl="1">
              <a:defRPr/>
            </a:pPr>
            <a:endParaRPr lang="en-US" sz="2000" dirty="0">
              <a:solidFill>
                <a:schemeClr val="tx1"/>
              </a:solidFill>
              <a:latin typeface="Arial Black" pitchFamily="34" charset="0"/>
              <a:ea typeface="+mn-ea"/>
            </a:endParaRPr>
          </a:p>
          <a:p>
            <a:pPr lvl="1">
              <a:defRPr/>
            </a:pPr>
            <a:r>
              <a:rPr lang="en-US" sz="2000" dirty="0">
                <a:solidFill>
                  <a:schemeClr val="tx1"/>
                </a:solidFill>
                <a:latin typeface="Arial Black" pitchFamily="34" charset="0"/>
                <a:ea typeface="+mn-ea"/>
              </a:rPr>
              <a:t>If your piece does not fit, save yourself time and energy and submit somewhere else. If you are unsure, most editors are happy to advise about suitability on receipt of an abstract. </a:t>
            </a:r>
          </a:p>
          <a:p>
            <a:pPr lvl="1">
              <a:defRPr/>
            </a:pPr>
            <a:endParaRPr lang="en-US" sz="2000" dirty="0">
              <a:solidFill>
                <a:schemeClr val="tx1"/>
              </a:solidFill>
              <a:latin typeface="Arial Black" pitchFamily="34" charset="0"/>
              <a:ea typeface="+mn-ea"/>
            </a:endParaRPr>
          </a:p>
          <a:p>
            <a:pPr lvl="1">
              <a:defRPr/>
            </a:pPr>
            <a:r>
              <a:rPr lang="en-US" sz="2000" dirty="0">
                <a:solidFill>
                  <a:srgbClr val="FF0000"/>
                </a:solidFill>
                <a:latin typeface="Arial Black" pitchFamily="34" charset="0"/>
                <a:ea typeface="+mn-ea"/>
              </a:rPr>
              <a:t>If you are not in a hurry to have an article accepted you might try submitting to a more prestigious and selective journal.</a:t>
            </a:r>
          </a:p>
          <a:p>
            <a:pPr>
              <a:defRPr/>
            </a:pPr>
            <a:endParaRPr lang="en-US" sz="2400" dirty="0">
              <a:latin typeface="Arial Black" pitchFamily="34" charset="0"/>
            </a:endParaRPr>
          </a:p>
        </p:txBody>
      </p:sp>
      <p:sp>
        <p:nvSpPr>
          <p:cNvPr id="19460" name="Slide Number Placeholder 3">
            <a:extLst>
              <a:ext uri="{FF2B5EF4-FFF2-40B4-BE49-F238E27FC236}">
                <a16:creationId xmlns:a16="http://schemas.microsoft.com/office/drawing/2014/main" xmlns="" id="{549A590F-FCD9-366E-E5CA-8B7A0ED414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ADF3818-F548-4EA5-9BB6-A643A9855E03}" type="slidenum">
              <a:rPr lang="en-US" altLang="en-US"/>
              <a:pPr eaLnBrk="1" hangingPunct="1"/>
              <a:t>18</a:t>
            </a:fld>
            <a:endParaRPr lang="en-US"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xmlns="" id="{4F6B5EC2-D730-9DC6-5617-9D62AAEEA89A}"/>
              </a:ext>
            </a:extLst>
          </p:cNvPr>
          <p:cNvSpPr>
            <a:spLocks noGrp="1"/>
          </p:cNvSpPr>
          <p:nvPr>
            <p:ph type="title"/>
          </p:nvPr>
        </p:nvSpPr>
        <p:spPr>
          <a:xfrm>
            <a:off x="642938" y="274638"/>
            <a:ext cx="8321675" cy="706437"/>
          </a:xfrm>
        </p:spPr>
        <p:txBody>
          <a:bodyPr/>
          <a:lstStyle/>
          <a:p>
            <a:r>
              <a:rPr lang="en-US" altLang="en-US">
                <a:latin typeface="Arial Black" panose="020B0A04020102020204" pitchFamily="34" charset="0"/>
              </a:rPr>
              <a:t>PhD alone </a:t>
            </a:r>
            <a:r>
              <a:rPr lang="en-US" altLang="en-US" b="1">
                <a:latin typeface="Arial Black" panose="020B0A04020102020204" pitchFamily="34" charset="0"/>
              </a:rPr>
              <a:t>isn’t enough!</a:t>
            </a:r>
            <a:endParaRPr lang="en-US" altLang="en-US">
              <a:latin typeface="Arial Black" panose="020B0A04020102020204" pitchFamily="34" charset="0"/>
            </a:endParaRPr>
          </a:p>
        </p:txBody>
      </p:sp>
      <p:sp>
        <p:nvSpPr>
          <p:cNvPr id="20483" name="Content Placeholder 2">
            <a:extLst>
              <a:ext uri="{FF2B5EF4-FFF2-40B4-BE49-F238E27FC236}">
                <a16:creationId xmlns:a16="http://schemas.microsoft.com/office/drawing/2014/main" xmlns="" id="{2C6B975C-6675-A359-5B21-A662CCF5F181}"/>
              </a:ext>
            </a:extLst>
          </p:cNvPr>
          <p:cNvSpPr>
            <a:spLocks noGrp="1"/>
          </p:cNvSpPr>
          <p:nvPr>
            <p:ph idx="1"/>
          </p:nvPr>
        </p:nvSpPr>
        <p:spPr>
          <a:xfrm>
            <a:off x="457200" y="1285875"/>
            <a:ext cx="8829675" cy="4840288"/>
          </a:xfrm>
        </p:spPr>
        <p:txBody>
          <a:bodyPr/>
          <a:lstStyle/>
          <a:p>
            <a:pPr lvl="1"/>
            <a:r>
              <a:rPr lang="en-US" altLang="en-US" b="1">
                <a:latin typeface="Arial Black" panose="020B0A04020102020204" pitchFamily="34" charset="0"/>
              </a:rPr>
              <a:t>Possession of a PhD alone isn’t enough</a:t>
            </a:r>
          </a:p>
          <a:p>
            <a:pPr lvl="1"/>
            <a:r>
              <a:rPr lang="en-US" altLang="en-US" b="1">
                <a:latin typeface="Arial Black" panose="020B0A04020102020204" pitchFamily="34" charset="0"/>
              </a:rPr>
              <a:t>You don’t just pull your thesis off the shelf and hope to publish from it</a:t>
            </a:r>
          </a:p>
          <a:p>
            <a:pPr lvl="1"/>
            <a:r>
              <a:rPr lang="en-US" altLang="en-US" b="1">
                <a:latin typeface="Arial Black" panose="020B0A04020102020204" pitchFamily="34" charset="0"/>
              </a:rPr>
              <a:t>Additional work is needed! E.g update of literature</a:t>
            </a:r>
          </a:p>
          <a:p>
            <a:pPr lvl="1"/>
            <a:r>
              <a:rPr lang="en-ZA" altLang="en-US">
                <a:latin typeface="Arial Black" panose="020B0A04020102020204" pitchFamily="34" charset="0"/>
              </a:rPr>
              <a:t>If you have a PhD and find it difficult to write a paper for good Journal, then a question mark is on the quality of your PhD.</a:t>
            </a:r>
          </a:p>
          <a:p>
            <a:pPr lvl="1"/>
            <a:endParaRPr lang="en-ZA" altLang="en-US">
              <a:latin typeface="Arial Black" panose="020B0A04020102020204" pitchFamily="34" charset="0"/>
            </a:endParaRPr>
          </a:p>
          <a:p>
            <a:endParaRPr lang="en-US" altLang="en-US"/>
          </a:p>
          <a:p>
            <a:endParaRPr lang="en-US" altLang="en-US"/>
          </a:p>
          <a:p>
            <a:endParaRPr lang="en-US" altLang="en-US"/>
          </a:p>
        </p:txBody>
      </p:sp>
      <p:sp>
        <p:nvSpPr>
          <p:cNvPr id="20484" name="Slide Number Placeholder 3">
            <a:extLst>
              <a:ext uri="{FF2B5EF4-FFF2-40B4-BE49-F238E27FC236}">
                <a16:creationId xmlns:a16="http://schemas.microsoft.com/office/drawing/2014/main" xmlns="" id="{B562F713-4D38-F4DC-99BD-D7B443A1AC2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B7F1C57-0FE0-424B-87A2-7B8BAC6A2F5F}" type="slidenum">
              <a:rPr lang="en-US" altLang="en-US"/>
              <a:pPr eaLnBrk="1" hangingPunct="1"/>
              <a:t>19</a:t>
            </a:fld>
            <a:endParaRPr lang="en-US"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xmlns="" id="{8BF3A009-29BB-88EE-424A-912313351423}"/>
              </a:ext>
            </a:extLst>
          </p:cNvPr>
          <p:cNvSpPr>
            <a:spLocks noGrp="1"/>
          </p:cNvSpPr>
          <p:nvPr>
            <p:ph type="title"/>
          </p:nvPr>
        </p:nvSpPr>
        <p:spPr/>
        <p:txBody>
          <a:bodyPr/>
          <a:lstStyle/>
          <a:p>
            <a:r>
              <a:rPr lang="en-US" altLang="en-US">
                <a:latin typeface="Arial Black" panose="020B0A04020102020204" pitchFamily="34" charset="0"/>
              </a:rPr>
              <a:t>Yes, I Can Do It!</a:t>
            </a:r>
            <a:endParaRPr lang="en-US" altLang="en-US"/>
          </a:p>
        </p:txBody>
      </p:sp>
      <p:sp>
        <p:nvSpPr>
          <p:cNvPr id="3075" name="Content Placeholder 2">
            <a:extLst>
              <a:ext uri="{FF2B5EF4-FFF2-40B4-BE49-F238E27FC236}">
                <a16:creationId xmlns:a16="http://schemas.microsoft.com/office/drawing/2014/main" xmlns="" id="{5476239E-B036-D007-4A6F-7742F468D6F8}"/>
              </a:ext>
            </a:extLst>
          </p:cNvPr>
          <p:cNvSpPr>
            <a:spLocks noGrp="1"/>
          </p:cNvSpPr>
          <p:nvPr>
            <p:ph idx="1"/>
          </p:nvPr>
        </p:nvSpPr>
        <p:spPr>
          <a:xfrm>
            <a:off x="457200" y="1196975"/>
            <a:ext cx="8229600" cy="4929188"/>
          </a:xfrm>
        </p:spPr>
        <p:txBody>
          <a:bodyPr/>
          <a:lstStyle/>
          <a:p>
            <a:pPr lvl="2"/>
            <a:r>
              <a:rPr lang="en-US" altLang="en-US" sz="2300">
                <a:solidFill>
                  <a:schemeClr val="tx1"/>
                </a:solidFill>
                <a:latin typeface="Arial Black" panose="020B0A04020102020204" pitchFamily="34" charset="0"/>
              </a:rPr>
              <a:t>Publishing is a crucial, but sometimes daunting and unexplained, part of academic life.</a:t>
            </a:r>
          </a:p>
          <a:p>
            <a:pPr lvl="2"/>
            <a:endParaRPr lang="en-US" altLang="en-US" sz="2300">
              <a:solidFill>
                <a:schemeClr val="tx1"/>
              </a:solidFill>
              <a:latin typeface="Arial Black" panose="020B0A04020102020204" pitchFamily="34" charset="0"/>
            </a:endParaRPr>
          </a:p>
          <a:p>
            <a:pPr lvl="2"/>
            <a:r>
              <a:rPr lang="en-US" altLang="en-US" sz="2300">
                <a:solidFill>
                  <a:schemeClr val="tx1"/>
                </a:solidFill>
                <a:latin typeface="Arial Black" panose="020B0A04020102020204" pitchFamily="34" charset="0"/>
              </a:rPr>
              <a:t>All academics are supposed to do it, but there are few formal guidelines about how best it should be done. </a:t>
            </a:r>
          </a:p>
          <a:p>
            <a:pPr lvl="2"/>
            <a:endParaRPr lang="en-US" altLang="en-US" sz="2300">
              <a:solidFill>
                <a:schemeClr val="tx1"/>
              </a:solidFill>
              <a:latin typeface="Arial Black" panose="020B0A04020102020204" pitchFamily="34" charset="0"/>
            </a:endParaRPr>
          </a:p>
          <a:p>
            <a:pPr lvl="2"/>
            <a:r>
              <a:rPr lang="en-US" altLang="en-US" sz="2300">
                <a:solidFill>
                  <a:schemeClr val="tx1"/>
                </a:solidFill>
                <a:latin typeface="Arial Black" panose="020B0A04020102020204" pitchFamily="34" charset="0"/>
              </a:rPr>
              <a:t>Many of us discover how to publish by trial and error or through the mentoring and support of colleagues.</a:t>
            </a:r>
          </a:p>
          <a:p>
            <a:pPr lvl="2"/>
            <a:endParaRPr lang="en-US" altLang="en-US" sz="2300">
              <a:solidFill>
                <a:schemeClr val="tx1"/>
              </a:solidFill>
              <a:latin typeface="Arial Black" panose="020B0A04020102020204" pitchFamily="34" charset="0"/>
            </a:endParaRPr>
          </a:p>
          <a:p>
            <a:pPr lvl="2"/>
            <a:r>
              <a:rPr lang="en-US" altLang="en-US" sz="2300">
                <a:solidFill>
                  <a:schemeClr val="tx1"/>
                </a:solidFill>
                <a:latin typeface="Arial Black" panose="020B0A04020102020204" pitchFamily="34" charset="0"/>
              </a:rPr>
              <a:t>Publishing and academic landscapes also change, presenting new challenges to established academics</a:t>
            </a:r>
            <a:endParaRPr lang="en-US" altLang="en-US" sz="2300">
              <a:latin typeface="Arial Black" panose="020B0A04020102020204" pitchFamily="34" charset="0"/>
            </a:endParaRPr>
          </a:p>
          <a:p>
            <a:endParaRPr lang="en-US" altLang="en-US"/>
          </a:p>
        </p:txBody>
      </p:sp>
      <p:sp>
        <p:nvSpPr>
          <p:cNvPr id="3076" name="Slide Number Placeholder 3">
            <a:extLst>
              <a:ext uri="{FF2B5EF4-FFF2-40B4-BE49-F238E27FC236}">
                <a16:creationId xmlns:a16="http://schemas.microsoft.com/office/drawing/2014/main" xmlns="" id="{B9F5626B-4200-1118-55D0-07F00660167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A942F47-38AC-467D-B9EB-A0B55F83ADC3}" type="slidenum">
              <a:rPr lang="en-US" altLang="en-US"/>
              <a:pPr eaLnBrk="1" hangingPunct="1"/>
              <a:t>2</a:t>
            </a:fld>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xmlns="" id="{745B518C-5B83-A90E-77E1-31AA1D852375}"/>
              </a:ext>
            </a:extLst>
          </p:cNvPr>
          <p:cNvSpPr>
            <a:spLocks noGrp="1"/>
          </p:cNvSpPr>
          <p:nvPr>
            <p:ph type="title"/>
          </p:nvPr>
        </p:nvSpPr>
        <p:spPr>
          <a:xfrm>
            <a:off x="214313" y="274638"/>
            <a:ext cx="8929687" cy="706437"/>
          </a:xfrm>
        </p:spPr>
        <p:txBody>
          <a:bodyPr/>
          <a:lstStyle/>
          <a:p>
            <a:r>
              <a:rPr lang="en-US" altLang="en-US" sz="3800">
                <a:latin typeface="Arial Black" panose="020B0A04020102020204" pitchFamily="34" charset="0"/>
              </a:rPr>
              <a:t>Conference presentation is key!</a:t>
            </a:r>
          </a:p>
        </p:txBody>
      </p:sp>
      <p:sp>
        <p:nvSpPr>
          <p:cNvPr id="21507" name="Content Placeholder 2">
            <a:extLst>
              <a:ext uri="{FF2B5EF4-FFF2-40B4-BE49-F238E27FC236}">
                <a16:creationId xmlns:a16="http://schemas.microsoft.com/office/drawing/2014/main" xmlns="" id="{40055F74-52DD-F915-3516-B1EE24F24554}"/>
              </a:ext>
            </a:extLst>
          </p:cNvPr>
          <p:cNvSpPr>
            <a:spLocks noGrp="1"/>
          </p:cNvSpPr>
          <p:nvPr>
            <p:ph idx="1"/>
          </p:nvPr>
        </p:nvSpPr>
        <p:spPr>
          <a:xfrm>
            <a:off x="457200" y="1071563"/>
            <a:ext cx="8229600" cy="5786437"/>
          </a:xfrm>
        </p:spPr>
        <p:txBody>
          <a:bodyPr/>
          <a:lstStyle/>
          <a:p>
            <a:pPr lvl="1"/>
            <a:r>
              <a:rPr lang="en-US" altLang="en-US" sz="2400">
                <a:solidFill>
                  <a:schemeClr val="tx1"/>
                </a:solidFill>
                <a:latin typeface="Arial Black" panose="020B0A04020102020204" pitchFamily="34" charset="0"/>
              </a:rPr>
              <a:t>Before submitting your manuscript to a journal:</a:t>
            </a:r>
          </a:p>
          <a:p>
            <a:pPr lvl="1"/>
            <a:r>
              <a:rPr lang="en-US" altLang="en-US" sz="2400">
                <a:solidFill>
                  <a:schemeClr val="tx1"/>
                </a:solidFill>
                <a:latin typeface="Arial Black" panose="020B0A04020102020204" pitchFamily="34" charset="0"/>
              </a:rPr>
              <a:t>Present it first at a conference preferably int’l</a:t>
            </a:r>
          </a:p>
          <a:p>
            <a:pPr lvl="1"/>
            <a:r>
              <a:rPr lang="en-US" altLang="en-US" sz="2400">
                <a:solidFill>
                  <a:schemeClr val="tx1"/>
                </a:solidFill>
                <a:latin typeface="Arial Black" panose="020B0A04020102020204" pitchFamily="34" charset="0"/>
              </a:rPr>
              <a:t>Obtain critical comments from participants</a:t>
            </a:r>
          </a:p>
          <a:p>
            <a:pPr lvl="1"/>
            <a:r>
              <a:rPr lang="en-US" altLang="en-US" sz="2400">
                <a:solidFill>
                  <a:schemeClr val="tx1"/>
                </a:solidFill>
                <a:latin typeface="Arial Black" panose="020B0A04020102020204" pitchFamily="34" charset="0"/>
              </a:rPr>
              <a:t>Some participants are also Editors of your target journals</a:t>
            </a:r>
          </a:p>
          <a:p>
            <a:pPr lvl="1"/>
            <a:r>
              <a:rPr lang="en-US" altLang="en-US" sz="2400">
                <a:solidFill>
                  <a:schemeClr val="tx1"/>
                </a:solidFill>
                <a:latin typeface="Arial Black" panose="020B0A04020102020204" pitchFamily="34" charset="0"/>
              </a:rPr>
              <a:t>Interact with these Editors and get First-hand advice</a:t>
            </a:r>
          </a:p>
          <a:p>
            <a:pPr lvl="1"/>
            <a:r>
              <a:rPr lang="en-US" altLang="en-US" sz="2400">
                <a:solidFill>
                  <a:schemeClr val="tx1"/>
                </a:solidFill>
                <a:latin typeface="Arial Black" panose="020B0A04020102020204" pitchFamily="34" charset="0"/>
              </a:rPr>
              <a:t>Inform them that you are considering submitting to their journal</a:t>
            </a:r>
          </a:p>
          <a:p>
            <a:pPr lvl="1"/>
            <a:r>
              <a:rPr lang="en-US" altLang="en-US" sz="2400">
                <a:solidFill>
                  <a:schemeClr val="tx1"/>
                </a:solidFill>
                <a:latin typeface="Arial Black" panose="020B0A04020102020204" pitchFamily="34" charset="0"/>
              </a:rPr>
              <a:t>Consider seriously the comments and revise the manuscript accordingly </a:t>
            </a:r>
          </a:p>
          <a:p>
            <a:endParaRPr lang="en-US" altLang="en-US" sz="2400">
              <a:latin typeface="Arial Black" panose="020B0A04020102020204" pitchFamily="34" charset="0"/>
            </a:endParaRPr>
          </a:p>
          <a:p>
            <a:endParaRPr lang="en-US" altLang="en-US" sz="2400">
              <a:latin typeface="Arial Black" panose="020B0A04020102020204" pitchFamily="34" charset="0"/>
            </a:endParaRPr>
          </a:p>
        </p:txBody>
      </p:sp>
      <p:sp>
        <p:nvSpPr>
          <p:cNvPr id="21508" name="Slide Number Placeholder 3">
            <a:extLst>
              <a:ext uri="{FF2B5EF4-FFF2-40B4-BE49-F238E27FC236}">
                <a16:creationId xmlns:a16="http://schemas.microsoft.com/office/drawing/2014/main" xmlns="" id="{C950D921-43ED-DFD8-2C45-6A6151986A3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F8613D8-F31D-4B2D-A7F8-27B321685DF7}" type="slidenum">
              <a:rPr lang="en-US" altLang="en-US"/>
              <a:pPr eaLnBrk="1" hangingPunct="1"/>
              <a:t>20</a:t>
            </a:fld>
            <a:endParaRPr lang="en-US"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xmlns="" id="{BCE441B0-8B00-F1B8-FD54-807BAEF256A7}"/>
              </a:ext>
            </a:extLst>
          </p:cNvPr>
          <p:cNvSpPr>
            <a:spLocks noGrp="1"/>
          </p:cNvSpPr>
          <p:nvPr>
            <p:ph type="title"/>
          </p:nvPr>
        </p:nvSpPr>
        <p:spPr>
          <a:xfrm>
            <a:off x="107950" y="274638"/>
            <a:ext cx="9036050" cy="706437"/>
          </a:xfrm>
        </p:spPr>
        <p:txBody>
          <a:bodyPr/>
          <a:lstStyle/>
          <a:p>
            <a:r>
              <a:rPr lang="en-US" altLang="en-US" sz="3000" b="1">
                <a:solidFill>
                  <a:srgbClr val="FF0000"/>
                </a:solidFill>
              </a:rPr>
              <a:t>Great Global Appetite for COVID-19 publications</a:t>
            </a:r>
          </a:p>
        </p:txBody>
      </p:sp>
      <p:sp>
        <p:nvSpPr>
          <p:cNvPr id="22531" name="Content Placeholder 2">
            <a:extLst>
              <a:ext uri="{FF2B5EF4-FFF2-40B4-BE49-F238E27FC236}">
                <a16:creationId xmlns:a16="http://schemas.microsoft.com/office/drawing/2014/main" xmlns="" id="{0D124CB9-5CBD-ACA6-746D-28B619EB5F86}"/>
              </a:ext>
            </a:extLst>
          </p:cNvPr>
          <p:cNvSpPr>
            <a:spLocks noGrp="1"/>
          </p:cNvSpPr>
          <p:nvPr>
            <p:ph idx="1"/>
          </p:nvPr>
        </p:nvSpPr>
        <p:spPr>
          <a:xfrm>
            <a:off x="457200" y="981075"/>
            <a:ext cx="8229600" cy="5761038"/>
          </a:xfrm>
        </p:spPr>
        <p:txBody>
          <a:bodyPr/>
          <a:lstStyle/>
          <a:p>
            <a:pPr lvl="1"/>
            <a:r>
              <a:rPr lang="en-US" altLang="en-US" dirty="0">
                <a:solidFill>
                  <a:srgbClr val="FF0000"/>
                </a:solidFill>
              </a:rPr>
              <a:t>Take the opportunity in the adversity - All disciplines have something to offer!</a:t>
            </a:r>
            <a:endParaRPr lang="en-US" altLang="en-US" u="sng" dirty="0">
              <a:solidFill>
                <a:srgbClr val="FF0000"/>
              </a:solidFill>
            </a:endParaRPr>
          </a:p>
          <a:p>
            <a:pPr lvl="1"/>
            <a:r>
              <a:rPr lang="en-US" altLang="en-US" dirty="0">
                <a:solidFill>
                  <a:srgbClr val="FF0000"/>
                </a:solidFill>
              </a:rPr>
              <a:t>Covid-19: Opportunity for global visibility!</a:t>
            </a:r>
          </a:p>
          <a:p>
            <a:pPr lvl="1"/>
            <a:r>
              <a:rPr lang="en-US" altLang="en-US" dirty="0">
                <a:solidFill>
                  <a:srgbClr val="FF0000"/>
                </a:solidFill>
              </a:rPr>
              <a:t>Rapid turn around time</a:t>
            </a:r>
          </a:p>
          <a:p>
            <a:pPr lvl="1"/>
            <a:r>
              <a:rPr lang="en-US" altLang="en-US" dirty="0">
                <a:solidFill>
                  <a:srgbClr val="FF0000"/>
                </a:solidFill>
              </a:rPr>
              <a:t>How many of you have published articles on Covid-19?</a:t>
            </a:r>
          </a:p>
          <a:p>
            <a:pPr lvl="1"/>
            <a:r>
              <a:rPr lang="en-US" altLang="en-US" dirty="0">
                <a:solidFill>
                  <a:srgbClr val="FF0000"/>
                </a:solidFill>
              </a:rPr>
              <a:t>Why so? How so? (Google forms, review articles &amp; systematic reviews </a:t>
            </a:r>
            <a:r>
              <a:rPr lang="en-US" altLang="en-US" dirty="0" err="1">
                <a:solidFill>
                  <a:srgbClr val="FF0000"/>
                </a:solidFill>
              </a:rPr>
              <a:t>etc</a:t>
            </a:r>
            <a:endParaRPr lang="en-US" altLang="en-US" dirty="0">
              <a:solidFill>
                <a:srgbClr val="FF0000"/>
              </a:solidFill>
            </a:endParaRPr>
          </a:p>
          <a:p>
            <a:pPr lvl="1"/>
            <a:r>
              <a:rPr lang="en-US" altLang="en-US" dirty="0">
                <a:solidFill>
                  <a:srgbClr val="FF0000"/>
                </a:solidFill>
              </a:rPr>
              <a:t>Liberal methods &amp;Short  turn around time</a:t>
            </a:r>
          </a:p>
          <a:p>
            <a:pPr lvl="1"/>
            <a:r>
              <a:rPr lang="en-US" altLang="en-US" dirty="0">
                <a:solidFill>
                  <a:srgbClr val="FF0000"/>
                </a:solidFill>
              </a:rPr>
              <a:t>Increased global interest</a:t>
            </a:r>
          </a:p>
          <a:p>
            <a:pPr lvl="1"/>
            <a:r>
              <a:rPr lang="en-US" altLang="en-US" u="sng" dirty="0">
                <a:solidFill>
                  <a:srgbClr val="FF0000"/>
                </a:solidFill>
              </a:rPr>
              <a:t>Special issues on Covid-19</a:t>
            </a:r>
          </a:p>
          <a:p>
            <a:endParaRPr lang="en-US" altLang="en-US" dirty="0"/>
          </a:p>
        </p:txBody>
      </p:sp>
      <p:sp>
        <p:nvSpPr>
          <p:cNvPr id="22532" name="Slide Number Placeholder 3">
            <a:extLst>
              <a:ext uri="{FF2B5EF4-FFF2-40B4-BE49-F238E27FC236}">
                <a16:creationId xmlns:a16="http://schemas.microsoft.com/office/drawing/2014/main" xmlns="" id="{0905B924-9D82-359A-73E0-B9AC03B6E78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2B5C8CF-9C2E-4B4F-9465-1DA4894C6249}" type="slidenum">
              <a:rPr lang="en-US" altLang="en-US"/>
              <a:pPr eaLnBrk="1" hangingPunct="1"/>
              <a:t>21</a:t>
            </a:fld>
            <a:endParaRPr lang="en-US"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xmlns="" id="{ACB8FE92-199D-EFFF-2AF6-B12E267120A1}"/>
              </a:ext>
            </a:extLst>
          </p:cNvPr>
          <p:cNvSpPr>
            <a:spLocks noGrp="1"/>
          </p:cNvSpPr>
          <p:nvPr>
            <p:ph type="title"/>
          </p:nvPr>
        </p:nvSpPr>
        <p:spPr>
          <a:xfrm>
            <a:off x="179388" y="0"/>
            <a:ext cx="8785225" cy="692150"/>
          </a:xfrm>
        </p:spPr>
        <p:txBody>
          <a:bodyPr/>
          <a:lstStyle/>
          <a:p>
            <a:r>
              <a:rPr lang="en-US" altLang="en-US" sz="3200" b="1"/>
              <a:t>Sample of Covid-19 publications from FSS</a:t>
            </a:r>
          </a:p>
        </p:txBody>
      </p:sp>
      <p:sp>
        <p:nvSpPr>
          <p:cNvPr id="23555" name="Content Placeholder 2">
            <a:extLst>
              <a:ext uri="{FF2B5EF4-FFF2-40B4-BE49-F238E27FC236}">
                <a16:creationId xmlns:a16="http://schemas.microsoft.com/office/drawing/2014/main" xmlns="" id="{A2688851-F278-85C6-5260-C26958E55315}"/>
              </a:ext>
            </a:extLst>
          </p:cNvPr>
          <p:cNvSpPr>
            <a:spLocks noGrp="1"/>
          </p:cNvSpPr>
          <p:nvPr>
            <p:ph idx="1"/>
          </p:nvPr>
        </p:nvSpPr>
        <p:spPr>
          <a:xfrm>
            <a:off x="457200" y="476250"/>
            <a:ext cx="8229600" cy="5649913"/>
          </a:xfrm>
        </p:spPr>
        <p:txBody>
          <a:bodyPr/>
          <a:lstStyle/>
          <a:p>
            <a:pPr>
              <a:buFontTx/>
              <a:buNone/>
            </a:pPr>
            <a:r>
              <a:rPr lang="en-US" altLang="en-US" sz="1600" b="1"/>
              <a:t>1. Onyishi et al (2020) COVID-19 Pandemic and Informal Urban Governance in Africa: A Political Economy Perspective. </a:t>
            </a:r>
            <a:r>
              <a:rPr lang="en-US" altLang="en-US" sz="1600" b="1">
                <a:hlinkClick r:id="rId2"/>
              </a:rPr>
              <a:t>https://journals.sagepub.com/doi/full/10.1177/0021909620960163</a:t>
            </a:r>
            <a:endParaRPr lang="en-US" altLang="en-US" sz="1600" b="1"/>
          </a:p>
          <a:p>
            <a:pPr>
              <a:buFontTx/>
              <a:buNone/>
            </a:pPr>
            <a:r>
              <a:rPr lang="en-US" altLang="en-US" sz="1600" b="1"/>
              <a:t>2. Nzeadibe &amp; Ejike-Alieji (2020) Solid waste management during Covid-19 pandemic: policy gaps and prospects for inclusive waste governance in Nigeria. </a:t>
            </a:r>
            <a:r>
              <a:rPr lang="en-US" altLang="en-US" sz="1600" b="1">
                <a:hlinkClick r:id="rId3"/>
              </a:rPr>
              <a:t>https://www.tandfonline.com/doi/full/10.1080/13549839.2020.1782357</a:t>
            </a:r>
            <a:endParaRPr lang="en-US" altLang="en-US" sz="1600" b="1"/>
          </a:p>
          <a:p>
            <a:pPr>
              <a:buFontTx/>
              <a:buNone/>
            </a:pPr>
            <a:r>
              <a:rPr lang="en-US" altLang="en-US" sz="1600" b="1"/>
              <a:t>3. Ezeibe et al (2020) Political distrust and the spread of COVID-19 in Nigeria. </a:t>
            </a:r>
            <a:r>
              <a:rPr lang="en-US" altLang="en-US" sz="1600" b="1">
                <a:hlinkClick r:id="rId4"/>
              </a:rPr>
              <a:t>https://www.tandfonline.com/doi/abs/10.1080/17441692.2020.1828987</a:t>
            </a:r>
            <a:endParaRPr lang="en-US" altLang="en-US" sz="1600" b="1"/>
          </a:p>
          <a:p>
            <a:pPr>
              <a:buFontTx/>
              <a:buNone/>
            </a:pPr>
            <a:r>
              <a:rPr lang="en-US" altLang="en-US" sz="1600" b="1"/>
              <a:t>4. Ajibo (2020) Effect of Covid-19 on Nigerian Socio-economic Well-being, Health Sector Pandemic Preparedness and the Role of Nigerian Social Workers in the War Against Covid-19. Social Work in Public Health. </a:t>
            </a:r>
            <a:r>
              <a:rPr lang="en-US" altLang="en-US" sz="1600" b="1">
                <a:hlinkClick r:id="rId5"/>
              </a:rPr>
              <a:t>https://www.tandfonline.com/doi/abs/10.1080/19371918.2020.1806168</a:t>
            </a:r>
            <a:endParaRPr lang="en-US" altLang="en-US" sz="1600" b="1"/>
          </a:p>
          <a:p>
            <a:pPr>
              <a:buFontTx/>
              <a:buNone/>
            </a:pPr>
            <a:r>
              <a:rPr lang="en-US" altLang="en-US" sz="1600" b="1"/>
              <a:t>5. Onalu et al (2020). COVID-19 response and social work education in Nigeria: matters arising. </a:t>
            </a:r>
            <a:r>
              <a:rPr lang="en-US" altLang="en-US" sz="1600" b="1" i="1"/>
              <a:t>Social Work Education</a:t>
            </a:r>
            <a:r>
              <a:rPr lang="en-US" altLang="en-US" sz="1600" b="1"/>
              <a:t>. </a:t>
            </a:r>
            <a:r>
              <a:rPr lang="en-US" altLang="en-US" sz="1600" b="1">
                <a:hlinkClick r:id="rId6"/>
              </a:rPr>
              <a:t>https://www.tandfonline.com/doi/full/10.1080/02615479.2020.1825663</a:t>
            </a:r>
            <a:endParaRPr lang="en-US" altLang="en-US" sz="1600" b="1"/>
          </a:p>
          <a:p>
            <a:pPr>
              <a:buFontTx/>
              <a:buNone/>
            </a:pPr>
            <a:r>
              <a:rPr lang="en-US" altLang="en-US" sz="1600" b="1"/>
              <a:t>6. Iwuoha et al (2020)</a:t>
            </a:r>
            <a:r>
              <a:rPr lang="en-US" altLang="en-US" sz="1600" b="1" i="1"/>
              <a:t> Glocalization</a:t>
            </a:r>
            <a:r>
              <a:rPr lang="en-US" altLang="en-US" sz="1600" b="1"/>
              <a:t> of COVID-19 responses and management of the pandemic in Africa. </a:t>
            </a:r>
            <a:r>
              <a:rPr lang="en-US" altLang="en-US" sz="1600" b="1">
                <a:hlinkClick r:id="rId7"/>
              </a:rPr>
              <a:t>https://www.tandfonline.com/doi/abs/10.1080/13549839.2020.1802410</a:t>
            </a:r>
            <a:endParaRPr lang="en-US" altLang="en-US" sz="1600" b="1"/>
          </a:p>
          <a:p>
            <a:pPr>
              <a:buFontTx/>
              <a:buNone/>
            </a:pPr>
            <a:r>
              <a:rPr lang="en-US" altLang="en-US" sz="1600" b="1"/>
              <a:t>7. Chukwuorji, J. C., &amp; Iorfa, S. K. (2020). Commentary on the coronavirus pandemic: Nigeria. </a:t>
            </a:r>
            <a:r>
              <a:rPr lang="en-US" altLang="en-US" sz="1600" b="1" i="1"/>
              <a:t>Psychological Trauma: Theory, Research, Practice, and Policy, 12</a:t>
            </a:r>
            <a:r>
              <a:rPr lang="en-US" altLang="en-US" sz="1600" b="1"/>
              <a:t>(S1), S188-S190. </a:t>
            </a:r>
            <a:r>
              <a:rPr lang="en-US" altLang="en-US" sz="1600" b="1">
                <a:hlinkClick r:id="rId8"/>
              </a:rPr>
              <a:t>http://dx.doi.org/10.1037/tra0000786</a:t>
            </a:r>
            <a:endParaRPr lang="en-US" altLang="en-US" sz="1600" b="1"/>
          </a:p>
          <a:p>
            <a:pPr>
              <a:buFontTx/>
              <a:buNone/>
            </a:pPr>
            <a:r>
              <a:rPr lang="en-US" altLang="en-US" sz="1600" b="1"/>
              <a:t>8. Nche, G.C (2020). </a:t>
            </a:r>
            <a:r>
              <a:rPr lang="en-US" altLang="en-US" sz="1600"/>
              <a:t> </a:t>
            </a:r>
            <a:r>
              <a:rPr lang="en-US" altLang="en-US" sz="1600" b="1"/>
              <a:t>Why we still shake hands: How beliefs inform young people's socializing choices amidst Covid-19 in Nigeria. </a:t>
            </a:r>
            <a:r>
              <a:rPr lang="en-US" altLang="en-US" sz="1600" b="1" i="1"/>
              <a:t>SageSubmissions</a:t>
            </a:r>
          </a:p>
          <a:p>
            <a:endParaRPr lang="en-US" altLang="en-US" sz="1600" b="1"/>
          </a:p>
          <a:p>
            <a:endParaRPr lang="en-US" altLang="en-US" sz="1600" b="1"/>
          </a:p>
          <a:p>
            <a:endParaRPr lang="en-US" altLang="en-US" sz="1600" b="1"/>
          </a:p>
        </p:txBody>
      </p:sp>
      <p:sp>
        <p:nvSpPr>
          <p:cNvPr id="23556" name="Slide Number Placeholder 3">
            <a:extLst>
              <a:ext uri="{FF2B5EF4-FFF2-40B4-BE49-F238E27FC236}">
                <a16:creationId xmlns:a16="http://schemas.microsoft.com/office/drawing/2014/main" xmlns="" id="{5B622624-2A8C-971F-7680-214F597370C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3FF5DEE-F780-404E-B0CA-6843115F236F}" type="slidenum">
              <a:rPr lang="en-US" altLang="en-US"/>
              <a:pPr eaLnBrk="1" hangingPunct="1"/>
              <a:t>22</a:t>
            </a:fld>
            <a:endParaRPr lang="en-US"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xmlns="" id="{02A00925-6774-E9CB-2802-E48059CC44E1}"/>
              </a:ext>
            </a:extLst>
          </p:cNvPr>
          <p:cNvSpPr>
            <a:spLocks noGrp="1"/>
          </p:cNvSpPr>
          <p:nvPr>
            <p:ph type="title"/>
          </p:nvPr>
        </p:nvSpPr>
        <p:spPr>
          <a:xfrm>
            <a:off x="0" y="285750"/>
            <a:ext cx="9144000" cy="428625"/>
          </a:xfrm>
        </p:spPr>
        <p:txBody>
          <a:bodyPr/>
          <a:lstStyle/>
          <a:p>
            <a:r>
              <a:rPr lang="en-US" altLang="en-US" sz="3800" b="1"/>
              <a:t>Steps to publishing in IF Journals</a:t>
            </a:r>
          </a:p>
        </p:txBody>
      </p:sp>
      <p:sp>
        <p:nvSpPr>
          <p:cNvPr id="24579" name="Content Placeholder 2">
            <a:extLst>
              <a:ext uri="{FF2B5EF4-FFF2-40B4-BE49-F238E27FC236}">
                <a16:creationId xmlns:a16="http://schemas.microsoft.com/office/drawing/2014/main" xmlns="" id="{45A7CF39-3870-D4A7-E1C5-5540C5C87107}"/>
              </a:ext>
            </a:extLst>
          </p:cNvPr>
          <p:cNvSpPr>
            <a:spLocks noGrp="1"/>
          </p:cNvSpPr>
          <p:nvPr>
            <p:ph idx="1"/>
          </p:nvPr>
        </p:nvSpPr>
        <p:spPr>
          <a:xfrm>
            <a:off x="457200" y="857250"/>
            <a:ext cx="8229600" cy="5268913"/>
          </a:xfrm>
        </p:spPr>
        <p:txBody>
          <a:bodyPr/>
          <a:lstStyle/>
          <a:p>
            <a:pPr lvl="1"/>
            <a:r>
              <a:rPr lang="en-US" altLang="en-US" sz="2300" i="1">
                <a:latin typeface="Arial Black" panose="020B0A04020102020204" pitchFamily="34" charset="0"/>
              </a:rPr>
              <a:t>At the stage of manuscript preparation:</a:t>
            </a:r>
          </a:p>
          <a:p>
            <a:pPr lvl="1">
              <a:buFontTx/>
              <a:buNone/>
            </a:pPr>
            <a:endParaRPr lang="en-US" altLang="en-US" sz="2300" i="1">
              <a:latin typeface="Arial Black" panose="020B0A04020102020204" pitchFamily="34" charset="0"/>
            </a:endParaRPr>
          </a:p>
          <a:p>
            <a:pPr lvl="3"/>
            <a:r>
              <a:rPr lang="en-US" altLang="en-US" sz="2300">
                <a:latin typeface="Arial Black" panose="020B0A04020102020204" pitchFamily="34" charset="0"/>
              </a:rPr>
              <a:t>Read and understand the advertised remit of journal –i.e it’s scope</a:t>
            </a:r>
          </a:p>
          <a:p>
            <a:pPr lvl="3"/>
            <a:r>
              <a:rPr lang="en-US" altLang="en-US" sz="2300">
                <a:latin typeface="Arial Black" panose="020B0A04020102020204" pitchFamily="34" charset="0"/>
              </a:rPr>
              <a:t>Understand the editors’/reviewers’ psychology</a:t>
            </a:r>
          </a:p>
          <a:p>
            <a:pPr lvl="3"/>
            <a:r>
              <a:rPr lang="en-US" altLang="en-US" sz="2300">
                <a:latin typeface="Arial Black" panose="020B0A04020102020204" pitchFamily="34" charset="0"/>
              </a:rPr>
              <a:t>Adhere </a:t>
            </a:r>
            <a:r>
              <a:rPr lang="en-US" altLang="en-US" sz="2300" u="sng">
                <a:latin typeface="Arial Black" panose="020B0A04020102020204" pitchFamily="34" charset="0"/>
              </a:rPr>
              <a:t>strictly</a:t>
            </a:r>
            <a:r>
              <a:rPr lang="en-US" altLang="en-US" sz="2300">
                <a:latin typeface="Arial Black" panose="020B0A04020102020204" pitchFamily="34" charset="0"/>
              </a:rPr>
              <a:t> to instructions for authors, word limit, journal style etc</a:t>
            </a:r>
          </a:p>
          <a:p>
            <a:pPr lvl="3"/>
            <a:r>
              <a:rPr lang="en-US" altLang="en-US" sz="2300">
                <a:latin typeface="Arial Black" panose="020B0A04020102020204" pitchFamily="34" charset="0"/>
              </a:rPr>
              <a:t>Ensure data integrity &amp; currency of literature  </a:t>
            </a:r>
          </a:p>
          <a:p>
            <a:pPr lvl="3"/>
            <a:r>
              <a:rPr lang="en-US" altLang="en-US" sz="2300">
                <a:latin typeface="Arial Black" panose="020B0A04020102020204" pitchFamily="34" charset="0"/>
              </a:rPr>
              <a:t>Download and review sample articles from target journal</a:t>
            </a:r>
          </a:p>
          <a:p>
            <a:pPr lvl="2"/>
            <a:endParaRPr lang="en-US" altLang="en-US" sz="2300">
              <a:latin typeface="Arial Black" panose="020B0A04020102020204" pitchFamily="34" charset="0"/>
            </a:endParaRPr>
          </a:p>
          <a:p>
            <a:pPr lvl="1"/>
            <a:endParaRPr lang="en-US" altLang="en-US" sz="2300">
              <a:latin typeface="Arial Black" panose="020B0A04020102020204" pitchFamily="34" charset="0"/>
            </a:endParaRPr>
          </a:p>
          <a:p>
            <a:pPr lvl="1"/>
            <a:endParaRPr lang="en-US" altLang="en-US" sz="2300">
              <a:latin typeface="Arial Black" panose="020B0A04020102020204" pitchFamily="34" charset="0"/>
            </a:endParaRPr>
          </a:p>
        </p:txBody>
      </p:sp>
      <p:sp>
        <p:nvSpPr>
          <p:cNvPr id="24580" name="Slide Number Placeholder 3">
            <a:extLst>
              <a:ext uri="{FF2B5EF4-FFF2-40B4-BE49-F238E27FC236}">
                <a16:creationId xmlns:a16="http://schemas.microsoft.com/office/drawing/2014/main" xmlns="" id="{1D4A4BEA-DBB9-DB13-C501-7BCE619C53D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C5FEC53-FB16-4EFD-85D1-500990E667AB}" type="slidenum">
              <a:rPr lang="en-US" altLang="en-US"/>
              <a:pPr eaLnBrk="1" hangingPunct="1"/>
              <a:t>23</a:t>
            </a:fld>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xmlns="" id="{99430472-8E4F-6C31-5700-76A338957E6C}"/>
              </a:ext>
            </a:extLst>
          </p:cNvPr>
          <p:cNvSpPr>
            <a:spLocks noGrp="1"/>
          </p:cNvSpPr>
          <p:nvPr>
            <p:ph idx="1"/>
          </p:nvPr>
        </p:nvSpPr>
        <p:spPr>
          <a:xfrm>
            <a:off x="457200" y="500063"/>
            <a:ext cx="8229600" cy="6072187"/>
          </a:xfrm>
        </p:spPr>
        <p:txBody>
          <a:bodyPr/>
          <a:lstStyle/>
          <a:p>
            <a:pPr lvl="3"/>
            <a:r>
              <a:rPr lang="en-US" altLang="en-US">
                <a:latin typeface="Arial Black" panose="020B0A04020102020204" pitchFamily="34" charset="0"/>
              </a:rPr>
              <a:t>Where relevant, cite articles from target journal</a:t>
            </a:r>
          </a:p>
          <a:p>
            <a:pPr lvl="3"/>
            <a:endParaRPr lang="en-US" altLang="en-US">
              <a:latin typeface="Arial Black" panose="020B0A04020102020204" pitchFamily="34" charset="0"/>
            </a:endParaRPr>
          </a:p>
          <a:p>
            <a:pPr lvl="3"/>
            <a:r>
              <a:rPr lang="en-US" altLang="en-US">
                <a:latin typeface="Arial Black" panose="020B0A04020102020204" pitchFamily="34" charset="0"/>
              </a:rPr>
              <a:t>Identify a clear gap in knowledge and be innovative</a:t>
            </a:r>
          </a:p>
          <a:p>
            <a:pPr lvl="3"/>
            <a:endParaRPr lang="en-US" altLang="en-US">
              <a:latin typeface="Arial Black" panose="020B0A04020102020204" pitchFamily="34" charset="0"/>
            </a:endParaRPr>
          </a:p>
          <a:p>
            <a:pPr lvl="3"/>
            <a:r>
              <a:rPr lang="en-US" altLang="en-US">
                <a:latin typeface="Arial Black" panose="020B0A04020102020204" pitchFamily="34" charset="0"/>
              </a:rPr>
              <a:t>Adequately explain novel methodologies</a:t>
            </a:r>
          </a:p>
          <a:p>
            <a:pPr lvl="3"/>
            <a:endParaRPr lang="en-US" altLang="en-US">
              <a:latin typeface="Arial Black" panose="020B0A04020102020204" pitchFamily="34" charset="0"/>
            </a:endParaRPr>
          </a:p>
          <a:p>
            <a:pPr lvl="3"/>
            <a:r>
              <a:rPr lang="en-US" altLang="en-US">
                <a:latin typeface="Arial Black" panose="020B0A04020102020204" pitchFamily="34" charset="0"/>
              </a:rPr>
              <a:t>Use clear figures and illustrations</a:t>
            </a:r>
          </a:p>
          <a:p>
            <a:pPr lvl="3"/>
            <a:endParaRPr lang="en-US" altLang="en-US">
              <a:latin typeface="Arial Black" panose="020B0A04020102020204" pitchFamily="34" charset="0"/>
            </a:endParaRPr>
          </a:p>
          <a:p>
            <a:pPr lvl="3"/>
            <a:r>
              <a:rPr lang="en-US" altLang="en-US">
                <a:latin typeface="Arial Black" panose="020B0A04020102020204" pitchFamily="34" charset="0"/>
              </a:rPr>
              <a:t>Cross-check all references and web links </a:t>
            </a:r>
          </a:p>
          <a:p>
            <a:pPr lvl="3"/>
            <a:endParaRPr lang="en-US" altLang="en-US">
              <a:latin typeface="Arial Black" panose="020B0A04020102020204" pitchFamily="34" charset="0"/>
            </a:endParaRPr>
          </a:p>
          <a:p>
            <a:pPr lvl="3"/>
            <a:r>
              <a:rPr lang="en-US" altLang="en-US">
                <a:latin typeface="Arial Black" panose="020B0A04020102020204" pitchFamily="34" charset="0"/>
              </a:rPr>
              <a:t>Utilize the services of a professional copy/language editor</a:t>
            </a:r>
          </a:p>
          <a:p>
            <a:pPr lvl="3"/>
            <a:endParaRPr lang="en-US" altLang="en-US">
              <a:latin typeface="Arial Black" panose="020B0A04020102020204" pitchFamily="34" charset="0"/>
            </a:endParaRPr>
          </a:p>
          <a:p>
            <a:pPr lvl="3"/>
            <a:r>
              <a:rPr lang="en-US" altLang="en-US">
                <a:latin typeface="Arial Black" panose="020B0A04020102020204" pitchFamily="34" charset="0"/>
              </a:rPr>
              <a:t>Run similarity checks and ensure that your submission complies with COPE guidelines </a:t>
            </a:r>
          </a:p>
        </p:txBody>
      </p:sp>
      <p:sp>
        <p:nvSpPr>
          <p:cNvPr id="25603" name="Slide Number Placeholder 3">
            <a:extLst>
              <a:ext uri="{FF2B5EF4-FFF2-40B4-BE49-F238E27FC236}">
                <a16:creationId xmlns:a16="http://schemas.microsoft.com/office/drawing/2014/main" xmlns="" id="{DCD13D91-E6ED-E46C-FA9F-1FF6F99A822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56CED61-60EA-44B2-A5B3-68242CACD7DF}" type="slidenum">
              <a:rPr lang="en-US" altLang="en-US"/>
              <a:pPr eaLnBrk="1" hangingPunct="1"/>
              <a:t>24</a:t>
            </a:fld>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xmlns="" id="{071F9EAA-7A34-26F5-89C5-9D2CED212502}"/>
              </a:ext>
            </a:extLst>
          </p:cNvPr>
          <p:cNvSpPr>
            <a:spLocks noGrp="1"/>
          </p:cNvSpPr>
          <p:nvPr>
            <p:ph type="title"/>
          </p:nvPr>
        </p:nvSpPr>
        <p:spPr>
          <a:xfrm>
            <a:off x="285750" y="357188"/>
            <a:ext cx="8715375" cy="1000125"/>
          </a:xfrm>
        </p:spPr>
        <p:txBody>
          <a:bodyPr/>
          <a:lstStyle/>
          <a:p>
            <a:r>
              <a:rPr lang="en-US" altLang="en-US" sz="3000">
                <a:latin typeface="Arial Black" panose="020B0A04020102020204" pitchFamily="34" charset="0"/>
              </a:rPr>
              <a:t>Familiarize yourself with different Manuscript Submission Systems!</a:t>
            </a:r>
          </a:p>
        </p:txBody>
      </p:sp>
      <p:sp>
        <p:nvSpPr>
          <p:cNvPr id="26627" name="Content Placeholder 2">
            <a:extLst>
              <a:ext uri="{FF2B5EF4-FFF2-40B4-BE49-F238E27FC236}">
                <a16:creationId xmlns:a16="http://schemas.microsoft.com/office/drawing/2014/main" xmlns="" id="{81C07548-076A-89B2-A90E-C1FDC47400BD}"/>
              </a:ext>
            </a:extLst>
          </p:cNvPr>
          <p:cNvSpPr>
            <a:spLocks noGrp="1"/>
          </p:cNvSpPr>
          <p:nvPr>
            <p:ph idx="1"/>
          </p:nvPr>
        </p:nvSpPr>
        <p:spPr/>
        <p:txBody>
          <a:bodyPr/>
          <a:lstStyle/>
          <a:p>
            <a:pPr lvl="1"/>
            <a:r>
              <a:rPr lang="en-US" altLang="en-US">
                <a:latin typeface="Arial Black" panose="020B0A04020102020204" pitchFamily="34" charset="0"/>
              </a:rPr>
              <a:t>Evise or EES for Elsevier</a:t>
            </a:r>
          </a:p>
          <a:p>
            <a:pPr lvl="1"/>
            <a:r>
              <a:rPr lang="en-US" altLang="en-US">
                <a:latin typeface="Arial Black" panose="020B0A04020102020204" pitchFamily="34" charset="0"/>
              </a:rPr>
              <a:t>Editorial Manager- Springer</a:t>
            </a:r>
          </a:p>
          <a:p>
            <a:pPr lvl="1"/>
            <a:r>
              <a:rPr lang="en-US" altLang="en-US">
                <a:latin typeface="Arial Black" panose="020B0A04020102020204" pitchFamily="34" charset="0"/>
              </a:rPr>
              <a:t>Scholar one- Taylor and Francis</a:t>
            </a:r>
          </a:p>
          <a:p>
            <a:pPr lvl="1"/>
            <a:r>
              <a:rPr lang="en-US" altLang="en-US">
                <a:latin typeface="Arial Black" panose="020B0A04020102020204" pitchFamily="34" charset="0"/>
              </a:rPr>
              <a:t>Sage</a:t>
            </a:r>
          </a:p>
          <a:p>
            <a:pPr lvl="1"/>
            <a:r>
              <a:rPr lang="en-US" altLang="en-US">
                <a:latin typeface="Arial Black" panose="020B0A04020102020204" pitchFamily="34" charset="0"/>
              </a:rPr>
              <a:t>Wiley etc</a:t>
            </a:r>
          </a:p>
          <a:p>
            <a:pPr lvl="1"/>
            <a:endParaRPr lang="en-US" altLang="en-US">
              <a:latin typeface="Arial Black" panose="020B0A04020102020204" pitchFamily="34" charset="0"/>
            </a:endParaRPr>
          </a:p>
          <a:p>
            <a:pPr>
              <a:buFontTx/>
              <a:buNone/>
            </a:pPr>
            <a:r>
              <a:rPr lang="en-US" altLang="en-US">
                <a:latin typeface="Arial Black" panose="020B0A04020102020204" pitchFamily="34" charset="0"/>
              </a:rPr>
              <a:t>Then create an account for submission and tracking your manuscript!</a:t>
            </a:r>
          </a:p>
          <a:p>
            <a:endParaRPr lang="en-US" altLang="en-US">
              <a:latin typeface="Arial Black" panose="020B0A04020102020204" pitchFamily="34" charset="0"/>
            </a:endParaRPr>
          </a:p>
        </p:txBody>
      </p:sp>
      <p:sp>
        <p:nvSpPr>
          <p:cNvPr id="26628" name="Slide Number Placeholder 3">
            <a:extLst>
              <a:ext uri="{FF2B5EF4-FFF2-40B4-BE49-F238E27FC236}">
                <a16:creationId xmlns:a16="http://schemas.microsoft.com/office/drawing/2014/main" xmlns="" id="{95077991-2C2B-B628-A225-2CD2EA5CC8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0C56129-3182-476B-88FF-FDD483FD0C93}" type="slidenum">
              <a:rPr lang="en-US" altLang="en-US"/>
              <a:pPr eaLnBrk="1" hangingPunct="1"/>
              <a:t>25</a:t>
            </a:fld>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xmlns="" id="{15E335B3-56F8-838B-0CD2-03C7C55D4A37}"/>
              </a:ext>
            </a:extLst>
          </p:cNvPr>
          <p:cNvSpPr>
            <a:spLocks noGrp="1"/>
          </p:cNvSpPr>
          <p:nvPr>
            <p:ph type="title"/>
          </p:nvPr>
        </p:nvSpPr>
        <p:spPr>
          <a:xfrm>
            <a:off x="714375" y="274638"/>
            <a:ext cx="8250238" cy="706437"/>
          </a:xfrm>
        </p:spPr>
        <p:txBody>
          <a:bodyPr/>
          <a:lstStyle/>
          <a:p>
            <a:r>
              <a:rPr lang="en-US" altLang="en-US" sz="3500">
                <a:latin typeface="Arial Black" panose="020B0A04020102020204" pitchFamily="34" charset="0"/>
              </a:rPr>
              <a:t>What the editor wants</a:t>
            </a:r>
          </a:p>
        </p:txBody>
      </p:sp>
      <p:sp>
        <p:nvSpPr>
          <p:cNvPr id="27651" name="Content Placeholder 2">
            <a:extLst>
              <a:ext uri="{FF2B5EF4-FFF2-40B4-BE49-F238E27FC236}">
                <a16:creationId xmlns:a16="http://schemas.microsoft.com/office/drawing/2014/main" xmlns="" id="{B436B7A4-B3F6-FB0C-4EB4-2862BEB5AE6A}"/>
              </a:ext>
            </a:extLst>
          </p:cNvPr>
          <p:cNvSpPr>
            <a:spLocks noGrp="1"/>
          </p:cNvSpPr>
          <p:nvPr>
            <p:ph idx="1"/>
          </p:nvPr>
        </p:nvSpPr>
        <p:spPr>
          <a:xfrm>
            <a:off x="457200" y="1285875"/>
            <a:ext cx="8229600" cy="4840288"/>
          </a:xfrm>
        </p:spPr>
        <p:txBody>
          <a:bodyPr/>
          <a:lstStyle/>
          <a:p>
            <a:r>
              <a:rPr lang="en-US" altLang="en-US"/>
              <a:t>Manuscript is simple, clear and concise &amp; easy to read</a:t>
            </a:r>
          </a:p>
          <a:p>
            <a:r>
              <a:rPr lang="en-US" altLang="en-US"/>
              <a:t>Adherence to journal </a:t>
            </a:r>
            <a:r>
              <a:rPr lang="en-US" altLang="en-US" i="1"/>
              <a:t>Instructions to Authors</a:t>
            </a:r>
          </a:p>
          <a:p>
            <a:r>
              <a:rPr lang="en-US" altLang="en-US"/>
              <a:t>Go direct to the point</a:t>
            </a:r>
          </a:p>
          <a:p>
            <a:r>
              <a:rPr lang="en-US" altLang="en-US"/>
              <a:t>Flow in the organisation of thoughts</a:t>
            </a:r>
          </a:p>
          <a:p>
            <a:r>
              <a:rPr lang="en-US" altLang="en-US"/>
              <a:t>Development of sentences and paragraphs are logical</a:t>
            </a:r>
          </a:p>
          <a:p>
            <a:r>
              <a:rPr lang="en-US" altLang="en-US"/>
              <a:t>Take home message is clear</a:t>
            </a:r>
          </a:p>
          <a:p>
            <a:endParaRPr lang="en-US" altLang="en-US"/>
          </a:p>
          <a:p>
            <a:endParaRPr lang="en-US" altLang="en-US"/>
          </a:p>
          <a:p>
            <a:endParaRPr lang="en-US" altLang="en-US"/>
          </a:p>
        </p:txBody>
      </p:sp>
      <p:sp>
        <p:nvSpPr>
          <p:cNvPr id="27652" name="Slide Number Placeholder 3">
            <a:extLst>
              <a:ext uri="{FF2B5EF4-FFF2-40B4-BE49-F238E27FC236}">
                <a16:creationId xmlns:a16="http://schemas.microsoft.com/office/drawing/2014/main" xmlns="" id="{5DA8EE3E-7F9E-728A-B7E0-D72F05AEAE7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8E6AEB3-0F38-44BA-A4F2-E2727C64906D}" type="slidenum">
              <a:rPr lang="en-US" altLang="en-US"/>
              <a:pPr eaLnBrk="1" hangingPunct="1"/>
              <a:t>26</a:t>
            </a:fld>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xmlns="" id="{EA46E595-0D71-CF67-53C5-DC6EA47271B1}"/>
              </a:ext>
            </a:extLst>
          </p:cNvPr>
          <p:cNvSpPr>
            <a:spLocks noGrp="1"/>
          </p:cNvSpPr>
          <p:nvPr>
            <p:ph type="title"/>
          </p:nvPr>
        </p:nvSpPr>
        <p:spPr>
          <a:xfrm>
            <a:off x="571500" y="274638"/>
            <a:ext cx="8393113" cy="706437"/>
          </a:xfrm>
        </p:spPr>
        <p:txBody>
          <a:bodyPr/>
          <a:lstStyle/>
          <a:p>
            <a:r>
              <a:rPr lang="en-US" altLang="en-US" sz="3000">
                <a:solidFill>
                  <a:srgbClr val="FF0000"/>
                </a:solidFill>
                <a:latin typeface="Arial Black" panose="020B0A04020102020204" pitchFamily="34" charset="0"/>
              </a:rPr>
              <a:t>A big Question before submission</a:t>
            </a:r>
          </a:p>
        </p:txBody>
      </p:sp>
      <p:sp>
        <p:nvSpPr>
          <p:cNvPr id="28675" name="Content Placeholder 2">
            <a:extLst>
              <a:ext uri="{FF2B5EF4-FFF2-40B4-BE49-F238E27FC236}">
                <a16:creationId xmlns:a16="http://schemas.microsoft.com/office/drawing/2014/main" xmlns="" id="{C8E9D41D-9FDF-0912-20B3-861D826572FF}"/>
              </a:ext>
            </a:extLst>
          </p:cNvPr>
          <p:cNvSpPr>
            <a:spLocks noGrp="1"/>
          </p:cNvSpPr>
          <p:nvPr>
            <p:ph idx="1"/>
          </p:nvPr>
        </p:nvSpPr>
        <p:spPr>
          <a:xfrm>
            <a:off x="457200" y="1600200"/>
            <a:ext cx="8229600" cy="5043488"/>
          </a:xfrm>
        </p:spPr>
        <p:txBody>
          <a:bodyPr/>
          <a:lstStyle/>
          <a:p>
            <a:pPr lvl="1"/>
            <a:r>
              <a:rPr lang="en-US" altLang="en-US" sz="2600">
                <a:latin typeface="Arial Black" panose="020B0A04020102020204" pitchFamily="34" charset="0"/>
              </a:rPr>
              <a:t>A Crucial Question to ask yourself before submission is:</a:t>
            </a:r>
          </a:p>
          <a:p>
            <a:pPr lvl="1"/>
            <a:endParaRPr lang="en-US" altLang="en-US" sz="2600">
              <a:latin typeface="Arial Black" panose="020B0A04020102020204" pitchFamily="34" charset="0"/>
            </a:endParaRPr>
          </a:p>
          <a:p>
            <a:pPr lvl="1"/>
            <a:r>
              <a:rPr lang="en-US" altLang="en-US" sz="2600">
                <a:latin typeface="Arial Black" panose="020B0A04020102020204" pitchFamily="34" charset="0"/>
              </a:rPr>
              <a:t>Does my manuscript have something </a:t>
            </a:r>
            <a:r>
              <a:rPr lang="en-US" altLang="en-US" sz="2600" u="sng">
                <a:latin typeface="Arial Black" panose="020B0A04020102020204" pitchFamily="34" charset="0"/>
              </a:rPr>
              <a:t>NEW</a:t>
            </a:r>
            <a:r>
              <a:rPr lang="en-US" altLang="en-US" sz="2600">
                <a:latin typeface="Arial Black" panose="020B0A04020102020204" pitchFamily="34" charset="0"/>
              </a:rPr>
              <a:t> and </a:t>
            </a:r>
            <a:r>
              <a:rPr lang="en-US" altLang="en-US" sz="2600" u="sng">
                <a:latin typeface="Arial Black" panose="020B0A04020102020204" pitchFamily="34" charset="0"/>
              </a:rPr>
              <a:t>SIGNIFICANT</a:t>
            </a:r>
            <a:r>
              <a:rPr lang="en-US" altLang="en-US" sz="2600">
                <a:latin typeface="Arial Black" panose="020B0A04020102020204" pitchFamily="34" charset="0"/>
              </a:rPr>
              <a:t> to add to knowledge?</a:t>
            </a:r>
          </a:p>
          <a:p>
            <a:pPr lvl="1"/>
            <a:endParaRPr lang="en-US" altLang="en-US" sz="2600">
              <a:latin typeface="Arial Black" panose="020B0A04020102020204" pitchFamily="34" charset="0"/>
            </a:endParaRPr>
          </a:p>
          <a:p>
            <a:pPr lvl="1"/>
            <a:r>
              <a:rPr lang="en-US" altLang="en-US" sz="2600">
                <a:latin typeface="Arial Black" panose="020B0A04020102020204" pitchFamily="34" charset="0"/>
              </a:rPr>
              <a:t>If the answer is yes, then submit it.</a:t>
            </a:r>
          </a:p>
          <a:p>
            <a:pPr lvl="1"/>
            <a:endParaRPr lang="en-US" altLang="en-US" sz="2600">
              <a:latin typeface="Arial Black" panose="020B0A04020102020204" pitchFamily="34" charset="0"/>
            </a:endParaRPr>
          </a:p>
          <a:p>
            <a:pPr lvl="1"/>
            <a:r>
              <a:rPr lang="en-US" altLang="en-US" sz="2600">
                <a:latin typeface="Arial Black" panose="020B0A04020102020204" pitchFamily="34" charset="0"/>
              </a:rPr>
              <a:t>If no, do not waste your time submitting the manuscript because it will be rejected!</a:t>
            </a:r>
          </a:p>
        </p:txBody>
      </p:sp>
      <p:sp>
        <p:nvSpPr>
          <p:cNvPr id="28676" name="Slide Number Placeholder 3">
            <a:extLst>
              <a:ext uri="{FF2B5EF4-FFF2-40B4-BE49-F238E27FC236}">
                <a16:creationId xmlns:a16="http://schemas.microsoft.com/office/drawing/2014/main" xmlns="" id="{EF36530F-96DF-095A-BE2A-9291252E9E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4FDD784-0975-402E-A49E-A9788758AACC}" type="slidenum">
              <a:rPr lang="en-US" altLang="en-US"/>
              <a:pPr eaLnBrk="1" hangingPunct="1"/>
              <a:t>27</a:t>
            </a:fld>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587E1CC-871C-BA85-B1AE-BAF999B007CC}"/>
              </a:ext>
            </a:extLst>
          </p:cNvPr>
          <p:cNvSpPr>
            <a:spLocks noGrp="1"/>
          </p:cNvSpPr>
          <p:nvPr>
            <p:ph idx="1"/>
          </p:nvPr>
        </p:nvSpPr>
        <p:spPr>
          <a:xfrm>
            <a:off x="0" y="571500"/>
            <a:ext cx="9144000" cy="5554663"/>
          </a:xfrm>
        </p:spPr>
        <p:txBody>
          <a:bodyPr/>
          <a:lstStyle/>
          <a:p>
            <a:pPr>
              <a:buFontTx/>
              <a:buNone/>
              <a:defRPr/>
            </a:pPr>
            <a:r>
              <a:rPr lang="en-US" sz="2400" i="1" dirty="0">
                <a:latin typeface="Arial Black" pitchFamily="34" charset="0"/>
              </a:rPr>
              <a:t>Peer Review &amp; Dealing with Reviewers’ Comments</a:t>
            </a:r>
          </a:p>
          <a:p>
            <a:pPr lvl="3">
              <a:lnSpc>
                <a:spcPct val="150000"/>
              </a:lnSpc>
              <a:defRPr/>
            </a:pPr>
            <a:r>
              <a:rPr lang="en-US" sz="2400" dirty="0">
                <a:solidFill>
                  <a:schemeClr val="tx1"/>
                </a:solidFill>
                <a:latin typeface="Arial Black" pitchFamily="34" charset="0"/>
                <a:ea typeface="+mn-ea"/>
              </a:rPr>
              <a:t>Consider all the comments made by the editor and referees seriously.</a:t>
            </a:r>
          </a:p>
          <a:p>
            <a:pPr lvl="3">
              <a:lnSpc>
                <a:spcPct val="150000"/>
              </a:lnSpc>
              <a:defRPr/>
            </a:pPr>
            <a:r>
              <a:rPr lang="en-US" sz="2400" dirty="0">
                <a:latin typeface="Arial Black" pitchFamily="34" charset="0"/>
              </a:rPr>
              <a:t>Think critically about reviewers’ comments</a:t>
            </a:r>
          </a:p>
          <a:p>
            <a:pPr lvl="3">
              <a:lnSpc>
                <a:spcPct val="150000"/>
              </a:lnSpc>
              <a:defRPr/>
            </a:pPr>
            <a:r>
              <a:rPr lang="en-US" sz="2400" dirty="0">
                <a:latin typeface="Arial Black" pitchFamily="34" charset="0"/>
              </a:rPr>
              <a:t>Discuss comments with more experienced researchers  </a:t>
            </a:r>
          </a:p>
          <a:p>
            <a:pPr lvl="3">
              <a:lnSpc>
                <a:spcPct val="150000"/>
              </a:lnSpc>
              <a:defRPr/>
            </a:pPr>
            <a:r>
              <a:rPr lang="en-US" sz="2400" dirty="0">
                <a:latin typeface="Arial Black" pitchFamily="34" charset="0"/>
              </a:rPr>
              <a:t>Don’t be in a hurry to revise manuscript</a:t>
            </a:r>
          </a:p>
          <a:p>
            <a:pPr lvl="3">
              <a:lnSpc>
                <a:spcPct val="150000"/>
              </a:lnSpc>
              <a:defRPr/>
            </a:pPr>
            <a:r>
              <a:rPr lang="en-US" sz="2400" dirty="0">
                <a:latin typeface="Arial Black" pitchFamily="34" charset="0"/>
              </a:rPr>
              <a:t>Respond point by point to all issues raised</a:t>
            </a:r>
          </a:p>
          <a:p>
            <a:pPr lvl="3">
              <a:lnSpc>
                <a:spcPct val="150000"/>
              </a:lnSpc>
              <a:defRPr/>
            </a:pPr>
            <a:r>
              <a:rPr lang="en-US" sz="2400" dirty="0">
                <a:latin typeface="Arial Black" pitchFamily="34" charset="0"/>
              </a:rPr>
              <a:t>Be concise and to ensure clarity- avoid verbosity</a:t>
            </a:r>
          </a:p>
        </p:txBody>
      </p:sp>
      <p:sp>
        <p:nvSpPr>
          <p:cNvPr id="29699" name="Slide Number Placeholder 3">
            <a:extLst>
              <a:ext uri="{FF2B5EF4-FFF2-40B4-BE49-F238E27FC236}">
                <a16:creationId xmlns:a16="http://schemas.microsoft.com/office/drawing/2014/main" xmlns="" id="{B8F0F586-D29A-1FF7-F7A6-BDA5D2C09B0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9F6CAA6-DA9F-405F-A0B1-1F145B1C5482}" type="slidenum">
              <a:rPr lang="en-US" altLang="en-US"/>
              <a:pPr eaLnBrk="1" hangingPunct="1"/>
              <a:t>28</a:t>
            </a:fld>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xmlns="" id="{5AB3AA95-8EAD-A8CC-7119-93DE28FD6B77}"/>
              </a:ext>
            </a:extLst>
          </p:cNvPr>
          <p:cNvSpPr>
            <a:spLocks noGrp="1"/>
          </p:cNvSpPr>
          <p:nvPr>
            <p:ph idx="1"/>
          </p:nvPr>
        </p:nvSpPr>
        <p:spPr>
          <a:xfrm>
            <a:off x="457200" y="285750"/>
            <a:ext cx="8229600" cy="6357938"/>
          </a:xfrm>
        </p:spPr>
        <p:txBody>
          <a:bodyPr/>
          <a:lstStyle/>
          <a:p>
            <a:pPr lvl="3"/>
            <a:r>
              <a:rPr lang="en-US" altLang="en-US" sz="2200">
                <a:latin typeface="Arial Black" panose="020B0A04020102020204" pitchFamily="34" charset="0"/>
              </a:rPr>
              <a:t>Where you think reviewer’s missed the point, be polite but firm in your response</a:t>
            </a:r>
          </a:p>
          <a:p>
            <a:pPr lvl="3"/>
            <a:endParaRPr lang="en-US" altLang="en-US" sz="2200">
              <a:latin typeface="Arial Black" panose="020B0A04020102020204" pitchFamily="34" charset="0"/>
            </a:endParaRPr>
          </a:p>
          <a:p>
            <a:pPr lvl="3"/>
            <a:r>
              <a:rPr lang="en-US" altLang="en-US" sz="2200">
                <a:latin typeface="Arial Black" panose="020B0A04020102020204" pitchFamily="34" charset="0"/>
              </a:rPr>
              <a:t>Strengthen your arguments and if possible, provide supporting/additional data and references</a:t>
            </a:r>
          </a:p>
          <a:p>
            <a:pPr lvl="3"/>
            <a:endParaRPr lang="en-US" altLang="en-US" sz="2200">
              <a:latin typeface="Arial Black" panose="020B0A04020102020204" pitchFamily="34" charset="0"/>
            </a:endParaRPr>
          </a:p>
          <a:p>
            <a:pPr lvl="3"/>
            <a:r>
              <a:rPr lang="en-US" altLang="en-US" sz="2200">
                <a:latin typeface="Arial Black" panose="020B0A04020102020204" pitchFamily="34" charset="0"/>
              </a:rPr>
              <a:t>Highlight all changes to manuscript in another colour or track changes</a:t>
            </a:r>
          </a:p>
          <a:p>
            <a:pPr lvl="3"/>
            <a:endParaRPr lang="en-US" altLang="en-US" sz="2200">
              <a:latin typeface="Arial Black" panose="020B0A04020102020204" pitchFamily="34" charset="0"/>
            </a:endParaRPr>
          </a:p>
          <a:p>
            <a:pPr lvl="3"/>
            <a:r>
              <a:rPr lang="en-US" altLang="en-US" sz="2200">
                <a:latin typeface="Arial Black" panose="020B0A04020102020204" pitchFamily="34" charset="0"/>
              </a:rPr>
              <a:t>Create a table of comments and responses</a:t>
            </a:r>
          </a:p>
          <a:p>
            <a:pPr lvl="3"/>
            <a:endParaRPr lang="en-US" altLang="en-US" sz="2200">
              <a:latin typeface="Arial Black" panose="020B0A04020102020204" pitchFamily="34" charset="0"/>
            </a:endParaRPr>
          </a:p>
          <a:p>
            <a:pPr lvl="3"/>
            <a:r>
              <a:rPr lang="en-US" altLang="en-US" sz="2200">
                <a:latin typeface="Arial Black" panose="020B0A04020102020204" pitchFamily="34" charset="0"/>
              </a:rPr>
              <a:t>Dot all I’s and cross all T’s</a:t>
            </a:r>
          </a:p>
          <a:p>
            <a:pPr lvl="3"/>
            <a:endParaRPr lang="en-US" altLang="en-US" sz="2200">
              <a:latin typeface="Arial Black" panose="020B0A04020102020204" pitchFamily="34" charset="0"/>
            </a:endParaRPr>
          </a:p>
          <a:p>
            <a:pPr lvl="3">
              <a:buFontTx/>
              <a:buNone/>
            </a:pPr>
            <a:r>
              <a:rPr lang="en-US" altLang="en-US" sz="2200">
                <a:latin typeface="Arial Black" panose="020B0A04020102020204" pitchFamily="34" charset="0"/>
              </a:rPr>
              <a:t>REMEMBER: No other way to get published than to publish.</a:t>
            </a:r>
          </a:p>
          <a:p>
            <a:pPr lvl="2"/>
            <a:endParaRPr lang="en-US" altLang="en-US" sz="2200">
              <a:latin typeface="Arial Black" panose="020B0A04020102020204" pitchFamily="34" charset="0"/>
            </a:endParaRPr>
          </a:p>
          <a:p>
            <a:pPr lvl="1">
              <a:buFontTx/>
              <a:buNone/>
            </a:pPr>
            <a:endParaRPr lang="en-US" altLang="en-US" sz="2200">
              <a:latin typeface="Arial Black" panose="020B0A04020102020204" pitchFamily="34" charset="0"/>
            </a:endParaRPr>
          </a:p>
          <a:p>
            <a:endParaRPr lang="en-US" altLang="en-US" sz="2200">
              <a:latin typeface="Arial Black" panose="020B0A04020102020204" pitchFamily="34" charset="0"/>
            </a:endParaRPr>
          </a:p>
          <a:p>
            <a:endParaRPr lang="en-US" altLang="en-US" sz="2200">
              <a:latin typeface="Arial Black" panose="020B0A04020102020204" pitchFamily="34" charset="0"/>
            </a:endParaRPr>
          </a:p>
        </p:txBody>
      </p:sp>
      <p:sp>
        <p:nvSpPr>
          <p:cNvPr id="30723" name="Slide Number Placeholder 3">
            <a:extLst>
              <a:ext uri="{FF2B5EF4-FFF2-40B4-BE49-F238E27FC236}">
                <a16:creationId xmlns:a16="http://schemas.microsoft.com/office/drawing/2014/main" xmlns="" id="{4C9F15DB-D907-7F34-B2C1-C4BCD169B60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9E8AC11-E2A6-4D96-B618-BAC0315EBB68}" type="slidenum">
              <a:rPr lang="en-US" altLang="en-US"/>
              <a:pPr eaLnBrk="1" hangingPunct="1"/>
              <a:t>29</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xmlns="" id="{044D6150-1755-815C-D5AD-18C3ECC05863}"/>
              </a:ext>
            </a:extLst>
          </p:cNvPr>
          <p:cNvSpPr>
            <a:spLocks noGrp="1"/>
          </p:cNvSpPr>
          <p:nvPr>
            <p:ph type="title"/>
          </p:nvPr>
        </p:nvSpPr>
        <p:spPr/>
        <p:txBody>
          <a:bodyPr/>
          <a:lstStyle/>
          <a:p>
            <a:r>
              <a:rPr lang="en-US" altLang="en-US">
                <a:latin typeface="Arial Black" panose="020B0A04020102020204" pitchFamily="34" charset="0"/>
              </a:rPr>
              <a:t>So, why publish?</a:t>
            </a:r>
            <a:endParaRPr lang="en-US" altLang="en-US"/>
          </a:p>
        </p:txBody>
      </p:sp>
      <p:sp>
        <p:nvSpPr>
          <p:cNvPr id="4099" name="Content Placeholder 2">
            <a:extLst>
              <a:ext uri="{FF2B5EF4-FFF2-40B4-BE49-F238E27FC236}">
                <a16:creationId xmlns:a16="http://schemas.microsoft.com/office/drawing/2014/main" xmlns="" id="{D98CA4C3-EC8B-A874-0905-A5877102B6F5}"/>
              </a:ext>
            </a:extLst>
          </p:cNvPr>
          <p:cNvSpPr>
            <a:spLocks noGrp="1"/>
          </p:cNvSpPr>
          <p:nvPr>
            <p:ph idx="1"/>
          </p:nvPr>
        </p:nvSpPr>
        <p:spPr/>
        <p:txBody>
          <a:bodyPr/>
          <a:lstStyle/>
          <a:p>
            <a:pPr lvl="1"/>
            <a:r>
              <a:rPr lang="en-US" altLang="en-US" sz="2000">
                <a:solidFill>
                  <a:schemeClr val="tx1"/>
                </a:solidFill>
              </a:rPr>
              <a:t>Disseminating your research finding</a:t>
            </a:r>
          </a:p>
          <a:p>
            <a:pPr lvl="1"/>
            <a:r>
              <a:rPr lang="en-US" altLang="en-US" sz="2000">
                <a:solidFill>
                  <a:schemeClr val="tx1"/>
                </a:solidFill>
              </a:rPr>
              <a:t>Improve chance of promotion, lecture tenure position etc</a:t>
            </a:r>
          </a:p>
          <a:p>
            <a:pPr lvl="1"/>
            <a:r>
              <a:rPr lang="en-US" altLang="en-US" sz="2000">
                <a:solidFill>
                  <a:schemeClr val="tx1"/>
                </a:solidFill>
              </a:rPr>
              <a:t>More likely to obtain research grants, or extension of research funding or postdoc position</a:t>
            </a:r>
          </a:p>
          <a:p>
            <a:pPr lvl="1"/>
            <a:r>
              <a:rPr lang="en-US" altLang="en-US" sz="2000">
                <a:solidFill>
                  <a:schemeClr val="tx1"/>
                </a:solidFill>
              </a:rPr>
              <a:t>Enhancing your scholarly reputation</a:t>
            </a:r>
          </a:p>
          <a:p>
            <a:pPr lvl="1"/>
            <a:r>
              <a:rPr lang="en-US" altLang="en-US" sz="2000">
                <a:solidFill>
                  <a:schemeClr val="tx1"/>
                </a:solidFill>
              </a:rPr>
              <a:t>Desire to advance scientific thought or improve health outcomes</a:t>
            </a:r>
          </a:p>
          <a:p>
            <a:pPr lvl="1"/>
            <a:r>
              <a:rPr lang="en-US" altLang="en-US" sz="2000">
                <a:solidFill>
                  <a:schemeClr val="tx1"/>
                </a:solidFill>
              </a:rPr>
              <a:t>Contributing to public policy</a:t>
            </a:r>
          </a:p>
          <a:p>
            <a:pPr lvl="1"/>
            <a:r>
              <a:rPr lang="en-US" altLang="en-US" sz="2000">
                <a:solidFill>
                  <a:schemeClr val="tx1"/>
                </a:solidFill>
              </a:rPr>
              <a:t>Bragging rights of being identified as author of some important papers</a:t>
            </a:r>
          </a:p>
          <a:p>
            <a:pPr lvl="1"/>
            <a:r>
              <a:rPr lang="en-US" altLang="en-US" sz="2000">
                <a:solidFill>
                  <a:schemeClr val="tx1"/>
                </a:solidFill>
              </a:rPr>
              <a:t>Consultancies, External Examinations, Editorial Boards, Invitations to Review &amp; Expert Panels</a:t>
            </a:r>
          </a:p>
          <a:p>
            <a:pPr lvl="1"/>
            <a:r>
              <a:rPr lang="en-US" altLang="en-US" sz="2000">
                <a:solidFill>
                  <a:schemeClr val="tx1"/>
                </a:solidFill>
              </a:rPr>
              <a:t>Recognition at national &amp; international levels</a:t>
            </a:r>
          </a:p>
          <a:p>
            <a:pPr lvl="1"/>
            <a:r>
              <a:rPr lang="en-US" altLang="en-US" sz="2000">
                <a:solidFill>
                  <a:schemeClr val="tx1"/>
                </a:solidFill>
              </a:rPr>
              <a:t>Expand professional contacts - locally and internationally</a:t>
            </a:r>
          </a:p>
          <a:p>
            <a:endParaRPr lang="en-US" altLang="en-US"/>
          </a:p>
        </p:txBody>
      </p:sp>
      <p:sp>
        <p:nvSpPr>
          <p:cNvPr id="4100" name="Slide Number Placeholder 3">
            <a:extLst>
              <a:ext uri="{FF2B5EF4-FFF2-40B4-BE49-F238E27FC236}">
                <a16:creationId xmlns:a16="http://schemas.microsoft.com/office/drawing/2014/main" xmlns="" id="{93104F41-7DDF-9556-6CA4-F8C7D9EAA9A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CAB6753-E673-4F72-8B09-5F1728C5080C}" type="slidenum">
              <a:rPr lang="en-US" altLang="en-US"/>
              <a:pPr eaLnBrk="1" hangingPunct="1"/>
              <a:t>3</a:t>
            </a:fld>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xmlns="" id="{87976606-FDDE-DA38-C055-718CA362E389}"/>
              </a:ext>
            </a:extLst>
          </p:cNvPr>
          <p:cNvSpPr>
            <a:spLocks noGrp="1"/>
          </p:cNvSpPr>
          <p:nvPr>
            <p:ph type="title"/>
          </p:nvPr>
        </p:nvSpPr>
        <p:spPr>
          <a:xfrm>
            <a:off x="500063" y="274638"/>
            <a:ext cx="8464550" cy="706437"/>
          </a:xfrm>
        </p:spPr>
        <p:txBody>
          <a:bodyPr/>
          <a:lstStyle/>
          <a:p>
            <a:r>
              <a:rPr lang="en-US" altLang="en-US" sz="3500" b="1">
                <a:latin typeface="Arial Black" panose="020B0A04020102020204" pitchFamily="34" charset="0"/>
              </a:rPr>
              <a:t>Categories of Editorial Decision</a:t>
            </a:r>
          </a:p>
        </p:txBody>
      </p:sp>
      <p:sp>
        <p:nvSpPr>
          <p:cNvPr id="31747" name="Content Placeholder 2">
            <a:extLst>
              <a:ext uri="{FF2B5EF4-FFF2-40B4-BE49-F238E27FC236}">
                <a16:creationId xmlns:a16="http://schemas.microsoft.com/office/drawing/2014/main" xmlns="" id="{3944115D-AA14-CEA0-3B28-F5CCF10490EF}"/>
              </a:ext>
            </a:extLst>
          </p:cNvPr>
          <p:cNvSpPr>
            <a:spLocks noGrp="1"/>
          </p:cNvSpPr>
          <p:nvPr>
            <p:ph idx="1"/>
          </p:nvPr>
        </p:nvSpPr>
        <p:spPr/>
        <p:txBody>
          <a:bodyPr/>
          <a:lstStyle/>
          <a:p>
            <a:r>
              <a:rPr lang="en-US" altLang="en-US">
                <a:solidFill>
                  <a:srgbClr val="00B050"/>
                </a:solidFill>
              </a:rPr>
              <a:t>Accept</a:t>
            </a:r>
          </a:p>
          <a:p>
            <a:r>
              <a:rPr lang="en-US" altLang="en-US">
                <a:solidFill>
                  <a:srgbClr val="92D050"/>
                </a:solidFill>
              </a:rPr>
              <a:t>Accept with minor revision</a:t>
            </a:r>
          </a:p>
          <a:p>
            <a:r>
              <a:rPr lang="en-US" altLang="en-US">
                <a:solidFill>
                  <a:srgbClr val="FFC000"/>
                </a:solidFill>
              </a:rPr>
              <a:t>Accept with major revision</a:t>
            </a:r>
          </a:p>
          <a:p>
            <a:r>
              <a:rPr lang="en-US" altLang="en-US">
                <a:solidFill>
                  <a:srgbClr val="FF0000"/>
                </a:solidFill>
              </a:rPr>
              <a:t>Reject</a:t>
            </a:r>
          </a:p>
          <a:p>
            <a:endParaRPr lang="en-US" altLang="en-US"/>
          </a:p>
        </p:txBody>
      </p:sp>
      <p:sp>
        <p:nvSpPr>
          <p:cNvPr id="31748" name="Slide Number Placeholder 3">
            <a:extLst>
              <a:ext uri="{FF2B5EF4-FFF2-40B4-BE49-F238E27FC236}">
                <a16:creationId xmlns:a16="http://schemas.microsoft.com/office/drawing/2014/main" xmlns="" id="{0413CC12-E800-A0AC-9792-ADDDDDF85B4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7648EF2-D1C4-480A-97AB-1FFB70FC3541}" type="slidenum">
              <a:rPr lang="en-US" altLang="en-US"/>
              <a:pPr eaLnBrk="1" hangingPunct="1"/>
              <a:t>30</a:t>
            </a:fld>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xmlns="" id="{16E98D2D-428D-A552-B37F-A17BE477C883}"/>
              </a:ext>
            </a:extLst>
          </p:cNvPr>
          <p:cNvSpPr>
            <a:spLocks noGrp="1"/>
          </p:cNvSpPr>
          <p:nvPr>
            <p:ph type="title"/>
          </p:nvPr>
        </p:nvSpPr>
        <p:spPr>
          <a:xfrm>
            <a:off x="642938" y="274638"/>
            <a:ext cx="8321675" cy="706437"/>
          </a:xfrm>
        </p:spPr>
        <p:txBody>
          <a:bodyPr/>
          <a:lstStyle/>
          <a:p>
            <a:r>
              <a:rPr lang="en-US" altLang="en-US">
                <a:latin typeface="Arial Black" panose="020B0A04020102020204" pitchFamily="34" charset="0"/>
              </a:rPr>
              <a:t>Dealing with Acceptance</a:t>
            </a:r>
          </a:p>
        </p:txBody>
      </p:sp>
      <p:sp>
        <p:nvSpPr>
          <p:cNvPr id="32771" name="Content Placeholder 2">
            <a:extLst>
              <a:ext uri="{FF2B5EF4-FFF2-40B4-BE49-F238E27FC236}">
                <a16:creationId xmlns:a16="http://schemas.microsoft.com/office/drawing/2014/main" xmlns="" id="{5BB53201-ACCD-C6F0-9B18-23C5EAB9E8E4}"/>
              </a:ext>
            </a:extLst>
          </p:cNvPr>
          <p:cNvSpPr>
            <a:spLocks noGrp="1"/>
          </p:cNvSpPr>
          <p:nvPr>
            <p:ph idx="1"/>
          </p:nvPr>
        </p:nvSpPr>
        <p:spPr/>
        <p:txBody>
          <a:bodyPr/>
          <a:lstStyle/>
          <a:p>
            <a:r>
              <a:rPr lang="en-US" altLang="en-US"/>
              <a:t>Receive proofs for checking (read thoroughly, check for accuracy, typographical errors, title </a:t>
            </a:r>
          </a:p>
          <a:p>
            <a:r>
              <a:rPr lang="en-US" altLang="en-US"/>
              <a:t>meet deadlines</a:t>
            </a:r>
          </a:p>
          <a:p>
            <a:r>
              <a:rPr lang="en-US" altLang="en-US"/>
              <a:t>signed Copyright form  …….PUBLISHED AUTHOR !!</a:t>
            </a:r>
          </a:p>
          <a:p>
            <a:r>
              <a:rPr lang="en-US" altLang="en-US"/>
              <a:t>Regular checking of email and timely response to queries from Journal Editors and Production Depts is imperative</a:t>
            </a:r>
          </a:p>
        </p:txBody>
      </p:sp>
      <p:sp>
        <p:nvSpPr>
          <p:cNvPr id="32772" name="Slide Number Placeholder 3">
            <a:extLst>
              <a:ext uri="{FF2B5EF4-FFF2-40B4-BE49-F238E27FC236}">
                <a16:creationId xmlns:a16="http://schemas.microsoft.com/office/drawing/2014/main" xmlns="" id="{D76F0329-1620-18E3-F5F3-FEC4A6326AD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F964A1-42B4-44D9-BD65-DC3E19E57616}" type="slidenum">
              <a:rPr lang="en-US" altLang="en-US"/>
              <a:pPr eaLnBrk="1" hangingPunct="1"/>
              <a:t>31</a:t>
            </a:fld>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xmlns="" id="{8CF8E38F-A5A7-F25A-8DBD-27B2BD9F92F7}"/>
              </a:ext>
            </a:extLst>
          </p:cNvPr>
          <p:cNvSpPr>
            <a:spLocks noGrp="1"/>
          </p:cNvSpPr>
          <p:nvPr>
            <p:ph type="title"/>
          </p:nvPr>
        </p:nvSpPr>
        <p:spPr/>
        <p:txBody>
          <a:bodyPr/>
          <a:lstStyle/>
          <a:p>
            <a:r>
              <a:rPr lang="en-US" altLang="en-US" sz="4000">
                <a:latin typeface="Arial Black" panose="020B0A04020102020204" pitchFamily="34" charset="0"/>
              </a:rPr>
              <a:t>Dealing with Rejection</a:t>
            </a:r>
          </a:p>
        </p:txBody>
      </p:sp>
      <p:sp>
        <p:nvSpPr>
          <p:cNvPr id="33795" name="Content Placeholder 2">
            <a:extLst>
              <a:ext uri="{FF2B5EF4-FFF2-40B4-BE49-F238E27FC236}">
                <a16:creationId xmlns:a16="http://schemas.microsoft.com/office/drawing/2014/main" xmlns="" id="{AE9EC46B-0640-CD77-B1E8-27B021539BC7}"/>
              </a:ext>
            </a:extLst>
          </p:cNvPr>
          <p:cNvSpPr>
            <a:spLocks noGrp="1"/>
          </p:cNvSpPr>
          <p:nvPr>
            <p:ph idx="1"/>
          </p:nvPr>
        </p:nvSpPr>
        <p:spPr/>
        <p:txBody>
          <a:bodyPr/>
          <a:lstStyle/>
          <a:p>
            <a:r>
              <a:rPr lang="en-US" altLang="en-US"/>
              <a:t>Be as mature as possible</a:t>
            </a:r>
          </a:p>
          <a:p>
            <a:r>
              <a:rPr lang="en-US" altLang="en-US"/>
              <a:t>Take responsibility for failure, or blame it</a:t>
            </a:r>
          </a:p>
          <a:p>
            <a:pPr>
              <a:buFontTx/>
              <a:buNone/>
            </a:pPr>
            <a:r>
              <a:rPr lang="en-US" altLang="en-US"/>
              <a:t>	on the reviewing system</a:t>
            </a:r>
          </a:p>
          <a:p>
            <a:r>
              <a:rPr lang="en-US" altLang="en-US"/>
              <a:t>Leave it for a while</a:t>
            </a:r>
          </a:p>
          <a:p>
            <a:r>
              <a:rPr lang="en-US" altLang="en-US"/>
              <a:t>Take lessons and then move on</a:t>
            </a:r>
          </a:p>
        </p:txBody>
      </p:sp>
      <p:sp>
        <p:nvSpPr>
          <p:cNvPr id="33796" name="Slide Number Placeholder 3">
            <a:extLst>
              <a:ext uri="{FF2B5EF4-FFF2-40B4-BE49-F238E27FC236}">
                <a16:creationId xmlns:a16="http://schemas.microsoft.com/office/drawing/2014/main" xmlns="" id="{26673BC8-8236-8E05-3DE1-A24437C124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E76620-55BE-49C2-9A61-556CC13E36EA}" type="slidenum">
              <a:rPr lang="en-US" altLang="en-US"/>
              <a:pPr eaLnBrk="1" hangingPunct="1"/>
              <a:t>32</a:t>
            </a:fld>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xmlns="" id="{AD16D74F-98E1-0835-388F-D7A58398DA71}"/>
              </a:ext>
            </a:extLst>
          </p:cNvPr>
          <p:cNvSpPr>
            <a:spLocks noGrp="1"/>
          </p:cNvSpPr>
          <p:nvPr>
            <p:ph type="title"/>
          </p:nvPr>
        </p:nvSpPr>
        <p:spPr/>
        <p:txBody>
          <a:bodyPr/>
          <a:lstStyle/>
          <a:p>
            <a:r>
              <a:rPr lang="en-US" altLang="en-US">
                <a:latin typeface="Arial Black" panose="020B0A04020102020204" pitchFamily="34" charset="0"/>
              </a:rPr>
              <a:t>Publication Ethics</a:t>
            </a:r>
          </a:p>
        </p:txBody>
      </p:sp>
      <p:sp>
        <p:nvSpPr>
          <p:cNvPr id="3" name="Content Placeholder 2">
            <a:extLst>
              <a:ext uri="{FF2B5EF4-FFF2-40B4-BE49-F238E27FC236}">
                <a16:creationId xmlns:a16="http://schemas.microsoft.com/office/drawing/2014/main" xmlns="" id="{A07DC11F-A4E5-162D-5025-560ACB695348}"/>
              </a:ext>
            </a:extLst>
          </p:cNvPr>
          <p:cNvSpPr>
            <a:spLocks noGrp="1"/>
          </p:cNvSpPr>
          <p:nvPr>
            <p:ph idx="1"/>
          </p:nvPr>
        </p:nvSpPr>
        <p:spPr/>
        <p:txBody>
          <a:bodyPr/>
          <a:lstStyle/>
          <a:p>
            <a:pPr>
              <a:defRPr/>
            </a:pPr>
            <a:r>
              <a:rPr lang="en-US" dirty="0"/>
              <a:t>Publication is endpoint of research</a:t>
            </a:r>
          </a:p>
          <a:p>
            <a:pPr>
              <a:defRPr/>
            </a:pPr>
            <a:r>
              <a:rPr lang="en-US" dirty="0"/>
              <a:t>Research misconduct relevant to publication ethics:</a:t>
            </a:r>
          </a:p>
          <a:p>
            <a:pPr>
              <a:defRPr/>
            </a:pPr>
            <a:r>
              <a:rPr lang="en-US" dirty="0"/>
              <a:t>Falsified data &amp; fraudulent results</a:t>
            </a:r>
          </a:p>
          <a:p>
            <a:pPr lvl="1">
              <a:buFontTx/>
              <a:buChar char="-"/>
              <a:defRPr/>
            </a:pPr>
            <a:r>
              <a:rPr lang="en-US" dirty="0"/>
              <a:t>Most serious misconduct</a:t>
            </a:r>
          </a:p>
          <a:p>
            <a:pPr lvl="1">
              <a:buFontTx/>
              <a:buChar char="-"/>
              <a:defRPr/>
            </a:pPr>
            <a:r>
              <a:rPr lang="en-US" dirty="0"/>
              <a:t>Swindled taxpayer</a:t>
            </a:r>
          </a:p>
          <a:p>
            <a:pPr lvl="1">
              <a:buFontTx/>
              <a:buChar char="-"/>
              <a:defRPr/>
            </a:pPr>
            <a:r>
              <a:rPr lang="en-US" dirty="0"/>
              <a:t>Misleading information</a:t>
            </a:r>
          </a:p>
          <a:p>
            <a:pPr lvl="1">
              <a:buFontTx/>
              <a:buChar char="-"/>
              <a:defRPr/>
            </a:pPr>
            <a:r>
              <a:rPr lang="en-US" dirty="0">
                <a:solidFill>
                  <a:schemeClr val="tx1"/>
                </a:solidFill>
                <a:ea typeface="+mn-ea"/>
              </a:rPr>
              <a:t>Misrepresent academic credentials</a:t>
            </a:r>
          </a:p>
          <a:p>
            <a:pPr>
              <a:defRPr/>
            </a:pPr>
            <a:r>
              <a:rPr lang="en-US" dirty="0">
                <a:solidFill>
                  <a:srgbClr val="FF0000"/>
                </a:solidFill>
              </a:rPr>
              <a:t>Damage to image of Researchers!!</a:t>
            </a:r>
          </a:p>
        </p:txBody>
      </p:sp>
      <p:sp>
        <p:nvSpPr>
          <p:cNvPr id="34820" name="Slide Number Placeholder 3">
            <a:extLst>
              <a:ext uri="{FF2B5EF4-FFF2-40B4-BE49-F238E27FC236}">
                <a16:creationId xmlns:a16="http://schemas.microsoft.com/office/drawing/2014/main" xmlns="" id="{03310037-EFC0-541F-CF54-1EB4221E108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3B1951B-35AE-402C-B0DA-1BA806BB6F8E}" type="slidenum">
              <a:rPr lang="en-US" altLang="en-US"/>
              <a:pPr eaLnBrk="1" hangingPunct="1"/>
              <a:t>33</a:t>
            </a:fld>
            <a:endParaRPr lang="en-US"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xmlns="" id="{CB414AC4-6594-5BBB-8F49-A81814F87D28}"/>
              </a:ext>
            </a:extLst>
          </p:cNvPr>
          <p:cNvSpPr>
            <a:spLocks noGrp="1"/>
          </p:cNvSpPr>
          <p:nvPr>
            <p:ph type="title"/>
          </p:nvPr>
        </p:nvSpPr>
        <p:spPr/>
        <p:txBody>
          <a:bodyPr/>
          <a:lstStyle/>
          <a:p>
            <a:r>
              <a:rPr lang="en-US" altLang="en-US" sz="4000">
                <a:latin typeface="Arial Black" panose="020B0A04020102020204" pitchFamily="34" charset="0"/>
              </a:rPr>
              <a:t>Plagiarism</a:t>
            </a:r>
          </a:p>
        </p:txBody>
      </p:sp>
      <p:sp>
        <p:nvSpPr>
          <p:cNvPr id="35843" name="Content Placeholder 2">
            <a:extLst>
              <a:ext uri="{FF2B5EF4-FFF2-40B4-BE49-F238E27FC236}">
                <a16:creationId xmlns:a16="http://schemas.microsoft.com/office/drawing/2014/main" xmlns="" id="{31ABDCB9-C785-9E28-A828-8182BAAC3235}"/>
              </a:ext>
            </a:extLst>
          </p:cNvPr>
          <p:cNvSpPr>
            <a:spLocks noGrp="1"/>
          </p:cNvSpPr>
          <p:nvPr>
            <p:ph idx="1"/>
          </p:nvPr>
        </p:nvSpPr>
        <p:spPr/>
        <p:txBody>
          <a:bodyPr/>
          <a:lstStyle/>
          <a:p>
            <a:r>
              <a:rPr lang="en-US" altLang="en-US"/>
              <a:t>Authorship –unethical practices e.g </a:t>
            </a:r>
            <a:r>
              <a:rPr lang="en-US" altLang="en-US" i="1"/>
              <a:t>Put my name syndrome!</a:t>
            </a:r>
          </a:p>
          <a:p>
            <a:r>
              <a:rPr lang="en-US" altLang="en-US"/>
              <a:t>Duplicate submissions</a:t>
            </a:r>
          </a:p>
          <a:p>
            <a:r>
              <a:rPr lang="en-US" altLang="en-US"/>
              <a:t>Simultaneous Submissions</a:t>
            </a:r>
            <a:endParaRPr lang="en-US" altLang="en-US" i="1"/>
          </a:p>
        </p:txBody>
      </p:sp>
      <p:sp>
        <p:nvSpPr>
          <p:cNvPr id="35844" name="Slide Number Placeholder 3">
            <a:extLst>
              <a:ext uri="{FF2B5EF4-FFF2-40B4-BE49-F238E27FC236}">
                <a16:creationId xmlns:a16="http://schemas.microsoft.com/office/drawing/2014/main" xmlns="" id="{2259CE3B-5FF2-2D43-F183-B2F894DC1A5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E805BE-B9EA-4E1B-B8B2-FB841F551F46}" type="slidenum">
              <a:rPr lang="en-US" altLang="en-US"/>
              <a:pPr eaLnBrk="1" hangingPunct="1"/>
              <a:t>34</a:t>
            </a:fld>
            <a:endParaRPr lang="en-US"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xmlns="" id="{4CF01788-6D1D-1E70-B7F9-0B0464C93D9E}"/>
              </a:ext>
            </a:extLst>
          </p:cNvPr>
          <p:cNvSpPr>
            <a:spLocks noGrp="1"/>
          </p:cNvSpPr>
          <p:nvPr>
            <p:ph type="title"/>
          </p:nvPr>
        </p:nvSpPr>
        <p:spPr>
          <a:xfrm>
            <a:off x="785813" y="274638"/>
            <a:ext cx="8178800" cy="706437"/>
          </a:xfrm>
        </p:spPr>
        <p:txBody>
          <a:bodyPr/>
          <a:lstStyle/>
          <a:p>
            <a:r>
              <a:rPr lang="en-US" altLang="en-US" sz="3000" b="1">
                <a:latin typeface="Arial Black" panose="020B0A04020102020204" pitchFamily="34" charset="0"/>
              </a:rPr>
              <a:t>Publishing and Getting Read</a:t>
            </a:r>
          </a:p>
        </p:txBody>
      </p:sp>
      <p:sp>
        <p:nvSpPr>
          <p:cNvPr id="36867" name="Content Placeholder 2">
            <a:extLst>
              <a:ext uri="{FF2B5EF4-FFF2-40B4-BE49-F238E27FC236}">
                <a16:creationId xmlns:a16="http://schemas.microsoft.com/office/drawing/2014/main" xmlns="" id="{E345BDF9-B241-D425-CC5E-11CFFA570463}"/>
              </a:ext>
            </a:extLst>
          </p:cNvPr>
          <p:cNvSpPr>
            <a:spLocks noGrp="1"/>
          </p:cNvSpPr>
          <p:nvPr>
            <p:ph idx="1"/>
          </p:nvPr>
        </p:nvSpPr>
        <p:spPr>
          <a:xfrm>
            <a:off x="457200" y="928688"/>
            <a:ext cx="8229600" cy="5929312"/>
          </a:xfrm>
        </p:spPr>
        <p:txBody>
          <a:bodyPr/>
          <a:lstStyle/>
          <a:p>
            <a:pPr lvl="1"/>
            <a:r>
              <a:rPr lang="en-US" altLang="en-US" sz="2200">
                <a:solidFill>
                  <a:srgbClr val="FF0000"/>
                </a:solidFill>
                <a:latin typeface="Arial Black" panose="020B0A04020102020204" pitchFamily="34" charset="0"/>
              </a:rPr>
              <a:t>Global visibility shows you are relevant!</a:t>
            </a:r>
          </a:p>
          <a:p>
            <a:pPr lvl="1"/>
            <a:r>
              <a:rPr lang="en-US" altLang="en-US" sz="2200">
                <a:latin typeface="Arial Black" panose="020B0A04020102020204" pitchFamily="34" charset="0"/>
              </a:rPr>
              <a:t>Information  glut in publications ..Takes much time to find important and useful ones</a:t>
            </a:r>
          </a:p>
          <a:p>
            <a:pPr lvl="1"/>
            <a:endParaRPr lang="en-US" altLang="en-US" sz="2200">
              <a:latin typeface="Arial Black" panose="020B0A04020102020204" pitchFamily="34" charset="0"/>
            </a:endParaRPr>
          </a:p>
          <a:p>
            <a:pPr lvl="1"/>
            <a:r>
              <a:rPr lang="en-US" altLang="en-US" sz="2200">
                <a:latin typeface="Arial Black" panose="020B0A04020102020204" pitchFamily="34" charset="0"/>
              </a:rPr>
              <a:t>Publish or perish paradigm is gone forever</a:t>
            </a:r>
          </a:p>
          <a:p>
            <a:pPr lvl="1"/>
            <a:endParaRPr lang="en-US" altLang="en-US" sz="2200">
              <a:latin typeface="Arial Black" panose="020B0A04020102020204" pitchFamily="34" charset="0"/>
            </a:endParaRPr>
          </a:p>
          <a:p>
            <a:pPr lvl="1"/>
            <a:r>
              <a:rPr lang="en-US" altLang="en-US" sz="2200">
                <a:latin typeface="Arial Black" panose="020B0A04020102020204" pitchFamily="34" charset="0"/>
              </a:rPr>
              <a:t>Aim of publishing now is to be </a:t>
            </a:r>
            <a:r>
              <a:rPr lang="en-US" altLang="en-US" sz="2200" u="sng">
                <a:latin typeface="Arial Black" panose="020B0A04020102020204" pitchFamily="34" charset="0"/>
              </a:rPr>
              <a:t>read</a:t>
            </a:r>
            <a:r>
              <a:rPr lang="en-US" altLang="en-US" sz="2200">
                <a:latin typeface="Arial Black" panose="020B0A04020102020204" pitchFamily="34" charset="0"/>
              </a:rPr>
              <a:t> and </a:t>
            </a:r>
            <a:r>
              <a:rPr lang="en-US" altLang="en-US" sz="2200" u="sng">
                <a:latin typeface="Arial Black" panose="020B0A04020102020204" pitchFamily="34" charset="0"/>
              </a:rPr>
              <a:t>cited</a:t>
            </a:r>
          </a:p>
          <a:p>
            <a:pPr lvl="1"/>
            <a:endParaRPr lang="en-US" altLang="en-US" sz="2200" u="sng">
              <a:latin typeface="Arial Black" panose="020B0A04020102020204" pitchFamily="34" charset="0"/>
            </a:endParaRPr>
          </a:p>
          <a:p>
            <a:pPr lvl="1"/>
            <a:r>
              <a:rPr lang="en-US" altLang="en-US" sz="2200">
                <a:solidFill>
                  <a:srgbClr val="FF0000"/>
                </a:solidFill>
                <a:latin typeface="Arial Black" panose="020B0A04020102020204" pitchFamily="34" charset="0"/>
              </a:rPr>
              <a:t>Emphasis is now on Be Visible or Vanish</a:t>
            </a:r>
          </a:p>
          <a:p>
            <a:pPr lvl="1"/>
            <a:endParaRPr lang="en-US" altLang="en-US" sz="2200" u="sng">
              <a:solidFill>
                <a:srgbClr val="FF0000"/>
              </a:solidFill>
              <a:latin typeface="Arial Black" panose="020B0A04020102020204" pitchFamily="34" charset="0"/>
            </a:endParaRPr>
          </a:p>
          <a:p>
            <a:pPr lvl="1"/>
            <a:r>
              <a:rPr lang="en-US" altLang="en-US" sz="2200">
                <a:latin typeface="Arial Black" panose="020B0A04020102020204" pitchFamily="34" charset="0"/>
              </a:rPr>
              <a:t>You need to stand out to be read: Readership and Citation metrics matter!</a:t>
            </a:r>
            <a:r>
              <a:rPr lang="en-US" altLang="en-US" sz="2200">
                <a:solidFill>
                  <a:srgbClr val="FF0000"/>
                </a:solidFill>
                <a:latin typeface="Arial Black" panose="020B0A04020102020204" pitchFamily="34" charset="0"/>
              </a:rPr>
              <a:t> Even for blogs!</a:t>
            </a:r>
          </a:p>
          <a:p>
            <a:pPr lvl="1"/>
            <a:endParaRPr lang="en-US" altLang="en-US" sz="2200">
              <a:latin typeface="Arial Black" panose="020B0A04020102020204" pitchFamily="34" charset="0"/>
            </a:endParaRPr>
          </a:p>
          <a:p>
            <a:pPr lvl="1"/>
            <a:r>
              <a:rPr lang="en-US" altLang="en-US" sz="2200">
                <a:latin typeface="Arial Black" panose="020B0A04020102020204" pitchFamily="34" charset="0"/>
              </a:rPr>
              <a:t>The more you are cited, the more visible  you are!</a:t>
            </a:r>
            <a:r>
              <a:rPr lang="en-US" altLang="en-US" sz="2200">
                <a:solidFill>
                  <a:srgbClr val="FF0000"/>
                </a:solidFill>
                <a:latin typeface="Arial Black" panose="020B0A04020102020204" pitchFamily="34" charset="0"/>
              </a:rPr>
              <a:t> It also presents collaboration OPS!</a:t>
            </a:r>
          </a:p>
          <a:p>
            <a:pPr>
              <a:buFontTx/>
              <a:buNone/>
            </a:pPr>
            <a:endParaRPr lang="en-US" altLang="en-US" sz="2200">
              <a:latin typeface="Arial Black" panose="020B0A04020102020204" pitchFamily="34" charset="0"/>
            </a:endParaRPr>
          </a:p>
        </p:txBody>
      </p:sp>
      <p:sp>
        <p:nvSpPr>
          <p:cNvPr id="36868" name="Slide Number Placeholder 3">
            <a:extLst>
              <a:ext uri="{FF2B5EF4-FFF2-40B4-BE49-F238E27FC236}">
                <a16:creationId xmlns:a16="http://schemas.microsoft.com/office/drawing/2014/main" xmlns="" id="{4A85AE30-32C5-0B37-5B81-9986C30EBDF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C94EC7-BCB7-45C8-9C79-E37CE05DE097}" type="slidenum">
              <a:rPr lang="en-US" altLang="en-US"/>
              <a:pPr eaLnBrk="1" hangingPunct="1"/>
              <a:t>35</a:t>
            </a:fld>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xmlns="" id="{36BF8A56-C01B-6874-0D5A-5D448C1239E8}"/>
              </a:ext>
            </a:extLst>
          </p:cNvPr>
          <p:cNvSpPr>
            <a:spLocks noGrp="1"/>
          </p:cNvSpPr>
          <p:nvPr>
            <p:ph type="title"/>
          </p:nvPr>
        </p:nvSpPr>
        <p:spPr>
          <a:xfrm>
            <a:off x="357188" y="274638"/>
            <a:ext cx="8607425" cy="706437"/>
          </a:xfrm>
        </p:spPr>
        <p:txBody>
          <a:bodyPr/>
          <a:lstStyle/>
          <a:p>
            <a:r>
              <a:rPr lang="en-US" altLang="en-US" b="1"/>
              <a:t>Scopus – The Gold Standard</a:t>
            </a:r>
            <a:endParaRPr lang="en-US" altLang="en-US"/>
          </a:p>
        </p:txBody>
      </p:sp>
      <p:sp>
        <p:nvSpPr>
          <p:cNvPr id="3" name="Content Placeholder 2">
            <a:extLst>
              <a:ext uri="{FF2B5EF4-FFF2-40B4-BE49-F238E27FC236}">
                <a16:creationId xmlns:a16="http://schemas.microsoft.com/office/drawing/2014/main" xmlns="" id="{640D7BD4-E65A-4E06-F812-8AE9EA7A95D1}"/>
              </a:ext>
            </a:extLst>
          </p:cNvPr>
          <p:cNvSpPr>
            <a:spLocks noGrp="1"/>
          </p:cNvSpPr>
          <p:nvPr>
            <p:ph idx="1"/>
          </p:nvPr>
        </p:nvSpPr>
        <p:spPr>
          <a:xfrm>
            <a:off x="457200" y="1143000"/>
            <a:ext cx="8229600" cy="4983163"/>
          </a:xfrm>
        </p:spPr>
        <p:txBody>
          <a:bodyPr/>
          <a:lstStyle/>
          <a:p>
            <a:pPr lvl="1">
              <a:defRPr/>
            </a:pPr>
            <a:r>
              <a:rPr lang="en-US" dirty="0">
                <a:solidFill>
                  <a:schemeClr val="tx1"/>
                </a:solidFill>
                <a:ea typeface="+mn-ea"/>
              </a:rPr>
              <a:t>Scopus is the world’s largest database of abstracted information</a:t>
            </a:r>
          </a:p>
          <a:p>
            <a:pPr lvl="1">
              <a:defRPr/>
            </a:pPr>
            <a:r>
              <a:rPr lang="en-US" dirty="0">
                <a:solidFill>
                  <a:schemeClr val="tx1"/>
                </a:solidFill>
              </a:rPr>
              <a:t>Publications are included according to a review process</a:t>
            </a:r>
            <a:endParaRPr lang="en-US" dirty="0">
              <a:solidFill>
                <a:schemeClr val="tx1"/>
              </a:solidFill>
              <a:ea typeface="+mn-ea"/>
            </a:endParaRPr>
          </a:p>
          <a:p>
            <a:pPr lvl="1">
              <a:defRPr/>
            </a:pPr>
            <a:r>
              <a:rPr lang="en-US" dirty="0">
                <a:solidFill>
                  <a:schemeClr val="tx1"/>
                </a:solidFill>
              </a:rPr>
              <a:t>Papers in </a:t>
            </a:r>
            <a:r>
              <a:rPr lang="en-US" dirty="0" err="1">
                <a:solidFill>
                  <a:schemeClr val="tx1"/>
                </a:solidFill>
              </a:rPr>
              <a:t>Clarivate</a:t>
            </a:r>
            <a:r>
              <a:rPr lang="en-US" dirty="0">
                <a:solidFill>
                  <a:schemeClr val="tx1"/>
                </a:solidFill>
              </a:rPr>
              <a:t> Analytics, </a:t>
            </a:r>
            <a:r>
              <a:rPr lang="en-US" dirty="0" err="1">
                <a:solidFill>
                  <a:schemeClr val="tx1"/>
                </a:solidFill>
              </a:rPr>
              <a:t>WoS</a:t>
            </a:r>
            <a:r>
              <a:rPr lang="en-US" dirty="0">
                <a:solidFill>
                  <a:schemeClr val="tx1"/>
                </a:solidFill>
              </a:rPr>
              <a:t>, IBSS etc are automatically indexed by Scopus</a:t>
            </a:r>
          </a:p>
          <a:p>
            <a:pPr lvl="1">
              <a:defRPr/>
            </a:pPr>
            <a:r>
              <a:rPr lang="en-US" dirty="0">
                <a:solidFill>
                  <a:schemeClr val="tx1"/>
                </a:solidFill>
              </a:rPr>
              <a:t>Scopus presence attests to the credibility of your research</a:t>
            </a:r>
          </a:p>
          <a:p>
            <a:pPr lvl="1">
              <a:defRPr/>
            </a:pPr>
            <a:r>
              <a:rPr lang="en-US" dirty="0">
                <a:solidFill>
                  <a:schemeClr val="tx1"/>
                </a:solidFill>
              </a:rPr>
              <a:t>If your publications are not in Scopus, your research credentials are questionable</a:t>
            </a:r>
          </a:p>
        </p:txBody>
      </p:sp>
      <p:sp>
        <p:nvSpPr>
          <p:cNvPr id="37892" name="Slide Number Placeholder 3">
            <a:extLst>
              <a:ext uri="{FF2B5EF4-FFF2-40B4-BE49-F238E27FC236}">
                <a16:creationId xmlns:a16="http://schemas.microsoft.com/office/drawing/2014/main" xmlns="" id="{F3B5379D-2CA0-F916-C23B-E1BD2D2517D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AB5A79-43C9-4B93-8752-5A9C06277485}" type="slidenum">
              <a:rPr lang="en-US" altLang="en-US"/>
              <a:pPr eaLnBrk="1" hangingPunct="1"/>
              <a:t>36</a:t>
            </a:fld>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xmlns="" id="{A9F62829-0187-1E03-6A2F-7BD37E69F374}"/>
              </a:ext>
            </a:extLst>
          </p:cNvPr>
          <p:cNvSpPr>
            <a:spLocks noGrp="1"/>
          </p:cNvSpPr>
          <p:nvPr>
            <p:ph type="title"/>
          </p:nvPr>
        </p:nvSpPr>
        <p:spPr>
          <a:xfrm>
            <a:off x="500063" y="274638"/>
            <a:ext cx="8464550" cy="706437"/>
          </a:xfrm>
        </p:spPr>
        <p:txBody>
          <a:bodyPr/>
          <a:lstStyle/>
          <a:p>
            <a:pPr algn="ctr"/>
            <a:r>
              <a:rPr lang="en-US" altLang="en-US" sz="3000" b="1">
                <a:solidFill>
                  <a:schemeClr val="tx1"/>
                </a:solidFill>
                <a:latin typeface="Arial Black" panose="020B0A04020102020204" pitchFamily="34" charset="0"/>
              </a:rPr>
              <a:t>Benefits of Global Visibility</a:t>
            </a:r>
          </a:p>
        </p:txBody>
      </p:sp>
      <p:sp>
        <p:nvSpPr>
          <p:cNvPr id="38915" name="Content Placeholder 2">
            <a:extLst>
              <a:ext uri="{FF2B5EF4-FFF2-40B4-BE49-F238E27FC236}">
                <a16:creationId xmlns:a16="http://schemas.microsoft.com/office/drawing/2014/main" xmlns="" id="{57D5BF0E-16CF-F9C2-BE6B-649F3444E134}"/>
              </a:ext>
            </a:extLst>
          </p:cNvPr>
          <p:cNvSpPr>
            <a:spLocks noGrp="1"/>
          </p:cNvSpPr>
          <p:nvPr>
            <p:ph idx="1"/>
          </p:nvPr>
        </p:nvSpPr>
        <p:spPr>
          <a:xfrm>
            <a:off x="457200" y="1071563"/>
            <a:ext cx="8229600" cy="5054600"/>
          </a:xfrm>
        </p:spPr>
        <p:txBody>
          <a:bodyPr/>
          <a:lstStyle/>
          <a:p>
            <a:pPr lvl="2"/>
            <a:r>
              <a:rPr lang="en-US" altLang="en-US">
                <a:latin typeface="Arial Black" panose="020B0A04020102020204" pitchFamily="34" charset="0"/>
              </a:rPr>
              <a:t>Bragging rights associated with citation metrics- H-index, H5-Index, i10- index, Usage etc</a:t>
            </a:r>
          </a:p>
          <a:p>
            <a:pPr lvl="2"/>
            <a:endParaRPr lang="en-US" altLang="en-US">
              <a:latin typeface="Arial Black" panose="020B0A04020102020204" pitchFamily="34" charset="0"/>
            </a:endParaRPr>
          </a:p>
          <a:p>
            <a:pPr lvl="2"/>
            <a:r>
              <a:rPr lang="en-US" altLang="en-US">
                <a:solidFill>
                  <a:schemeClr val="tx1"/>
                </a:solidFill>
                <a:latin typeface="Arial Black" panose="020B0A04020102020204" pitchFamily="34" charset="0"/>
              </a:rPr>
              <a:t>A journal has an H5-Index of 10 if in the past 5 years it has published 10 papers with a minimum of 10 citations each</a:t>
            </a:r>
          </a:p>
          <a:p>
            <a:pPr lvl="2"/>
            <a:endParaRPr lang="en-US" altLang="en-US">
              <a:solidFill>
                <a:schemeClr val="tx1"/>
              </a:solidFill>
              <a:latin typeface="Arial Black" panose="020B0A04020102020204" pitchFamily="34" charset="0"/>
            </a:endParaRPr>
          </a:p>
          <a:p>
            <a:pPr lvl="2"/>
            <a:r>
              <a:rPr lang="en-US" altLang="en-US">
                <a:latin typeface="Arial Black" panose="020B0A04020102020204" pitchFamily="34" charset="0"/>
              </a:rPr>
              <a:t>Metrics can be cited in CVs, some applications for grants, fellowships</a:t>
            </a:r>
          </a:p>
          <a:p>
            <a:pPr lvl="2"/>
            <a:endParaRPr lang="en-US" altLang="en-US">
              <a:latin typeface="Arial Black" panose="020B0A04020102020204" pitchFamily="34" charset="0"/>
            </a:endParaRPr>
          </a:p>
          <a:p>
            <a:pPr lvl="2"/>
            <a:r>
              <a:rPr lang="en-US" altLang="en-US">
                <a:latin typeface="Arial Black" panose="020B0A04020102020204" pitchFamily="34" charset="0"/>
              </a:rPr>
              <a:t>Other researchers regard you highly when they see your citations in databases </a:t>
            </a:r>
          </a:p>
          <a:p>
            <a:endParaRPr lang="en-US" altLang="en-US"/>
          </a:p>
        </p:txBody>
      </p:sp>
      <p:sp>
        <p:nvSpPr>
          <p:cNvPr id="38916" name="Slide Number Placeholder 3">
            <a:extLst>
              <a:ext uri="{FF2B5EF4-FFF2-40B4-BE49-F238E27FC236}">
                <a16:creationId xmlns:a16="http://schemas.microsoft.com/office/drawing/2014/main" xmlns="" id="{4775FBD7-963A-8E0E-08E4-6F9509D810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2EF3ED3-80BB-4080-BE8A-02387E9507C3}" type="slidenum">
              <a:rPr lang="en-US" altLang="en-US"/>
              <a:pPr eaLnBrk="1" hangingPunct="1"/>
              <a:t>37</a:t>
            </a:fld>
            <a:endParaRPr lang="en-US"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xmlns="" id="{D9994470-BE82-0191-1ED0-DAA10FA691B7}"/>
              </a:ext>
            </a:extLst>
          </p:cNvPr>
          <p:cNvSpPr>
            <a:spLocks noGrp="1"/>
          </p:cNvSpPr>
          <p:nvPr>
            <p:ph type="title"/>
          </p:nvPr>
        </p:nvSpPr>
        <p:spPr/>
        <p:txBody>
          <a:bodyPr/>
          <a:lstStyle/>
          <a:p>
            <a:r>
              <a:rPr lang="en-US" altLang="en-US">
                <a:latin typeface="Arial Black" panose="020B0A04020102020204" pitchFamily="34" charset="0"/>
              </a:rPr>
              <a:t>Check me out!</a:t>
            </a:r>
          </a:p>
        </p:txBody>
      </p:sp>
      <p:sp>
        <p:nvSpPr>
          <p:cNvPr id="39939" name="Content Placeholder 2">
            <a:extLst>
              <a:ext uri="{FF2B5EF4-FFF2-40B4-BE49-F238E27FC236}">
                <a16:creationId xmlns:a16="http://schemas.microsoft.com/office/drawing/2014/main" xmlns="" id="{5A59BC33-DE06-D531-0618-D2A6B3C2CB01}"/>
              </a:ext>
            </a:extLst>
          </p:cNvPr>
          <p:cNvSpPr>
            <a:spLocks noGrp="1"/>
          </p:cNvSpPr>
          <p:nvPr>
            <p:ph idx="1"/>
          </p:nvPr>
        </p:nvSpPr>
        <p:spPr/>
        <p:txBody>
          <a:bodyPr/>
          <a:lstStyle/>
          <a:p>
            <a:pPr>
              <a:buFontTx/>
              <a:buNone/>
            </a:pPr>
            <a:endParaRPr lang="en-US" altLang="en-US"/>
          </a:p>
          <a:p>
            <a:r>
              <a:rPr lang="en-US" altLang="en-US">
                <a:hlinkClick r:id="rId2"/>
              </a:rPr>
              <a:t>https://www.researchgate.net/profile/Chidi_Nzeadibe</a:t>
            </a:r>
            <a:endParaRPr lang="en-US" altLang="en-US"/>
          </a:p>
          <a:p>
            <a:endParaRPr lang="en-US" altLang="en-US"/>
          </a:p>
          <a:p>
            <a:r>
              <a:rPr lang="en-US" altLang="en-US">
                <a:hlinkClick r:id="rId3"/>
              </a:rPr>
              <a:t>https://scholar.google.com/citations?user=Jfs1ne0AAAAJ&amp;hl=en</a:t>
            </a:r>
            <a:endParaRPr lang="en-US" altLang="en-US"/>
          </a:p>
          <a:p>
            <a:endParaRPr lang="en-US" altLang="en-US"/>
          </a:p>
          <a:p>
            <a:endParaRPr lang="en-US" altLang="en-US"/>
          </a:p>
          <a:p>
            <a:endParaRPr lang="en-US" altLang="en-US"/>
          </a:p>
        </p:txBody>
      </p:sp>
      <p:sp>
        <p:nvSpPr>
          <p:cNvPr id="39940" name="Slide Number Placeholder 3">
            <a:extLst>
              <a:ext uri="{FF2B5EF4-FFF2-40B4-BE49-F238E27FC236}">
                <a16:creationId xmlns:a16="http://schemas.microsoft.com/office/drawing/2014/main" xmlns="" id="{B97C14DE-B9D9-1BA7-F7BE-CAEF3DE39A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A93C389-3114-4B16-9EC0-4955270C290E}" type="slidenum">
              <a:rPr lang="en-US" altLang="en-US"/>
              <a:pPr eaLnBrk="1" hangingPunct="1"/>
              <a:t>38</a:t>
            </a:fld>
            <a:endParaRPr lang="en-US"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xmlns="" id="{3209909B-CAA1-EC08-46D1-137FA743F87A}"/>
              </a:ext>
            </a:extLst>
          </p:cNvPr>
          <p:cNvSpPr>
            <a:spLocks noGrp="1"/>
          </p:cNvSpPr>
          <p:nvPr>
            <p:ph type="title"/>
          </p:nvPr>
        </p:nvSpPr>
        <p:spPr/>
        <p:txBody>
          <a:bodyPr/>
          <a:lstStyle/>
          <a:p>
            <a:r>
              <a:rPr lang="en-US" altLang="en-US" b="1"/>
              <a:t>Acknowledgement</a:t>
            </a:r>
          </a:p>
        </p:txBody>
      </p:sp>
      <p:sp>
        <p:nvSpPr>
          <p:cNvPr id="40963" name="Content Placeholder 2">
            <a:extLst>
              <a:ext uri="{FF2B5EF4-FFF2-40B4-BE49-F238E27FC236}">
                <a16:creationId xmlns:a16="http://schemas.microsoft.com/office/drawing/2014/main" xmlns="" id="{0567B15D-2D76-25A3-F610-A371300C5C40}"/>
              </a:ext>
            </a:extLst>
          </p:cNvPr>
          <p:cNvSpPr>
            <a:spLocks noGrp="1"/>
          </p:cNvSpPr>
          <p:nvPr>
            <p:ph idx="1"/>
          </p:nvPr>
        </p:nvSpPr>
        <p:spPr/>
        <p:txBody>
          <a:bodyPr/>
          <a:lstStyle/>
          <a:p>
            <a:r>
              <a:rPr lang="en-US" altLang="en-US" b="1"/>
              <a:t>NYA </a:t>
            </a:r>
          </a:p>
          <a:p>
            <a:endParaRPr lang="en-US" altLang="en-US"/>
          </a:p>
        </p:txBody>
      </p:sp>
      <p:sp>
        <p:nvSpPr>
          <p:cNvPr id="40964" name="Slide Number Placeholder 3">
            <a:extLst>
              <a:ext uri="{FF2B5EF4-FFF2-40B4-BE49-F238E27FC236}">
                <a16:creationId xmlns:a16="http://schemas.microsoft.com/office/drawing/2014/main" xmlns="" id="{C58244DA-7EA6-F095-0319-4A340168E66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4C3AA25-6118-4E07-82EE-9F79D1F05FF3}" type="slidenum">
              <a:rPr lang="en-US" altLang="en-US"/>
              <a:pPr eaLnBrk="1" hangingPunct="1"/>
              <a:t>39</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xmlns="" id="{4B500DB9-10BA-ADCC-E170-5650E2CBA45E}"/>
              </a:ext>
            </a:extLst>
          </p:cNvPr>
          <p:cNvSpPr>
            <a:spLocks noGrp="1"/>
          </p:cNvSpPr>
          <p:nvPr>
            <p:ph type="title"/>
          </p:nvPr>
        </p:nvSpPr>
        <p:spPr/>
        <p:txBody>
          <a:bodyPr/>
          <a:lstStyle/>
          <a:p>
            <a:endParaRPr lang="en-US" altLang="en-US"/>
          </a:p>
        </p:txBody>
      </p:sp>
      <p:sp>
        <p:nvSpPr>
          <p:cNvPr id="5123" name="Content Placeholder 2">
            <a:extLst>
              <a:ext uri="{FF2B5EF4-FFF2-40B4-BE49-F238E27FC236}">
                <a16:creationId xmlns:a16="http://schemas.microsoft.com/office/drawing/2014/main" xmlns="" id="{992D81B4-707F-FCDD-2C2F-53E0C9FB1A2A}"/>
              </a:ext>
            </a:extLst>
          </p:cNvPr>
          <p:cNvSpPr>
            <a:spLocks noGrp="1"/>
          </p:cNvSpPr>
          <p:nvPr>
            <p:ph idx="1"/>
          </p:nvPr>
        </p:nvSpPr>
        <p:spPr/>
        <p:txBody>
          <a:bodyPr/>
          <a:lstStyle/>
          <a:p>
            <a:r>
              <a:rPr lang="en-US" altLang="en-US">
                <a:latin typeface="Arial Black" panose="020B0A04020102020204" pitchFamily="34" charset="0"/>
              </a:rPr>
              <a:t>A strong publication record – and clear future publication plans – is a vital part of an academic curriculum vitae.</a:t>
            </a:r>
            <a:endParaRPr lang="en-US" altLang="en-US"/>
          </a:p>
        </p:txBody>
      </p:sp>
      <p:sp>
        <p:nvSpPr>
          <p:cNvPr id="5124" name="Slide Number Placeholder 3">
            <a:extLst>
              <a:ext uri="{FF2B5EF4-FFF2-40B4-BE49-F238E27FC236}">
                <a16:creationId xmlns:a16="http://schemas.microsoft.com/office/drawing/2014/main" xmlns="" id="{8CFDD863-273F-0DBC-6052-0CCEB490B54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7C8FF5D-274C-4701-ADFD-66E5AC12BB92}" type="slidenum">
              <a:rPr lang="en-US" altLang="en-US"/>
              <a:pPr eaLnBrk="1" hangingPunct="1"/>
              <a:t>4</a:t>
            </a:fld>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xmlns="" id="{E40900DF-1D24-AFF8-8F2A-15F589B259A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066CEF1-2FA1-4D28-BF94-8395183FAA95}" type="slidenum">
              <a:rPr lang="en-US" altLang="en-US"/>
              <a:pPr eaLnBrk="1" hangingPunct="1"/>
              <a:t>40</a:t>
            </a:fld>
            <a:endParaRPr lang="en-US" altLang="en-US"/>
          </a:p>
        </p:txBody>
      </p:sp>
      <p:sp>
        <p:nvSpPr>
          <p:cNvPr id="41987" name="Rectangle 4">
            <a:extLst>
              <a:ext uri="{FF2B5EF4-FFF2-40B4-BE49-F238E27FC236}">
                <a16:creationId xmlns:a16="http://schemas.microsoft.com/office/drawing/2014/main" xmlns="" id="{7650F30D-86D1-7B42-9630-A01DDC58FCD5}"/>
              </a:ext>
            </a:extLst>
          </p:cNvPr>
          <p:cNvSpPr>
            <a:spLocks noGrp="1" noChangeArrowheads="1"/>
          </p:cNvSpPr>
          <p:nvPr>
            <p:ph type="ctrTitle"/>
          </p:nvPr>
        </p:nvSpPr>
        <p:spPr/>
        <p:txBody>
          <a:bodyPr/>
          <a:lstStyle/>
          <a:p>
            <a:pPr algn="ctr" eaLnBrk="1" hangingPunct="1"/>
            <a:r>
              <a:rPr lang="fr-FR" altLang="en-US">
                <a:solidFill>
                  <a:schemeClr val="tx1"/>
                </a:solidFill>
                <a:latin typeface="Arial Black" panose="020B0A04020102020204" pitchFamily="34" charset="0"/>
              </a:rPr>
              <a:t>Thank you for your kind attention!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1">
            <a:extLst>
              <a:ext uri="{FF2B5EF4-FFF2-40B4-BE49-F238E27FC236}">
                <a16:creationId xmlns:a16="http://schemas.microsoft.com/office/drawing/2014/main" xmlns="" id="{964E3EB9-6DD4-A6C0-4DF1-55B05A9B3B1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9C36001-E32B-4BC1-BB34-20A96F580882}" type="slidenum">
              <a:rPr lang="en-US" altLang="en-US"/>
              <a:pPr eaLnBrk="1" hangingPunct="1"/>
              <a:t>5</a:t>
            </a:fld>
            <a:endParaRPr lang="en-US" altLang="en-US"/>
          </a:p>
        </p:txBody>
      </p:sp>
      <p:pic>
        <p:nvPicPr>
          <p:cNvPr id="6147" name="Picture 2">
            <a:extLst>
              <a:ext uri="{FF2B5EF4-FFF2-40B4-BE49-F238E27FC236}">
                <a16:creationId xmlns:a16="http://schemas.microsoft.com/office/drawing/2014/main" xmlns="" id="{668779EE-0EC7-5CE9-BA73-F027819D09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31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1">
            <a:extLst>
              <a:ext uri="{FF2B5EF4-FFF2-40B4-BE49-F238E27FC236}">
                <a16:creationId xmlns:a16="http://schemas.microsoft.com/office/drawing/2014/main" xmlns="" id="{DB4FE739-980E-D528-9E46-EC40571BFEC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9EC526-B43F-4D77-8979-4E5280D51D44}" type="slidenum">
              <a:rPr lang="en-US" altLang="en-US"/>
              <a:pPr eaLnBrk="1" hangingPunct="1"/>
              <a:t>6</a:t>
            </a:fld>
            <a:endParaRPr lang="en-US" altLang="en-US"/>
          </a:p>
        </p:txBody>
      </p:sp>
      <p:pic>
        <p:nvPicPr>
          <p:cNvPr id="7171" name="Picture 2">
            <a:extLst>
              <a:ext uri="{FF2B5EF4-FFF2-40B4-BE49-F238E27FC236}">
                <a16:creationId xmlns:a16="http://schemas.microsoft.com/office/drawing/2014/main" xmlns="" id="{A0580FC6-9500-3D0A-2B2F-D030790C0D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31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xmlns="" id="{319A0841-5EEC-7301-51AE-AF8386DC622E}"/>
              </a:ext>
            </a:extLst>
          </p:cNvPr>
          <p:cNvSpPr>
            <a:spLocks noGrp="1"/>
          </p:cNvSpPr>
          <p:nvPr>
            <p:ph type="title"/>
          </p:nvPr>
        </p:nvSpPr>
        <p:spPr>
          <a:xfrm>
            <a:off x="214313" y="293688"/>
            <a:ext cx="8750300" cy="706437"/>
          </a:xfrm>
        </p:spPr>
        <p:txBody>
          <a:bodyPr/>
          <a:lstStyle/>
          <a:p>
            <a:r>
              <a:rPr lang="en-US" altLang="en-US" sz="2600" b="1">
                <a:latin typeface="Arial Black" panose="020B0A04020102020204" pitchFamily="34" charset="0"/>
              </a:rPr>
              <a:t>Clarivate Analytics</a:t>
            </a:r>
          </a:p>
        </p:txBody>
      </p:sp>
      <p:sp>
        <p:nvSpPr>
          <p:cNvPr id="4099" name="Content Placeholder 2">
            <a:extLst>
              <a:ext uri="{FF2B5EF4-FFF2-40B4-BE49-F238E27FC236}">
                <a16:creationId xmlns:a16="http://schemas.microsoft.com/office/drawing/2014/main" xmlns="" id="{9DF895DA-AC00-A0B9-F9C0-1D971D121228}"/>
              </a:ext>
            </a:extLst>
          </p:cNvPr>
          <p:cNvSpPr>
            <a:spLocks noGrp="1"/>
          </p:cNvSpPr>
          <p:nvPr>
            <p:ph idx="1"/>
          </p:nvPr>
        </p:nvSpPr>
        <p:spPr>
          <a:xfrm>
            <a:off x="457200" y="1214438"/>
            <a:ext cx="8229600" cy="4911725"/>
          </a:xfrm>
        </p:spPr>
        <p:txBody>
          <a:bodyPr/>
          <a:lstStyle/>
          <a:p>
            <a:pPr lvl="1">
              <a:defRPr/>
            </a:pPr>
            <a:endParaRPr lang="en-US" i="1" dirty="0">
              <a:solidFill>
                <a:schemeClr val="tx1"/>
              </a:solidFill>
              <a:ea typeface="+mn-ea"/>
            </a:endParaRPr>
          </a:p>
          <a:p>
            <a:pPr lvl="1">
              <a:defRPr/>
            </a:pPr>
            <a:r>
              <a:rPr lang="en-US" i="1" dirty="0" err="1">
                <a:solidFill>
                  <a:schemeClr val="tx1"/>
                </a:solidFill>
                <a:ea typeface="+mn-ea"/>
              </a:rPr>
              <a:t>Clarivate</a:t>
            </a:r>
            <a:r>
              <a:rPr lang="en-US" i="1" dirty="0">
                <a:solidFill>
                  <a:schemeClr val="tx1"/>
                </a:solidFill>
                <a:ea typeface="+mn-ea"/>
              </a:rPr>
              <a:t> Analytics was  formerly known as The Institute for Scientific Information (ISI).</a:t>
            </a:r>
          </a:p>
          <a:p>
            <a:pPr lvl="1">
              <a:defRPr/>
            </a:pPr>
            <a:r>
              <a:rPr lang="en-US" dirty="0">
                <a:solidFill>
                  <a:schemeClr val="tx1"/>
                </a:solidFill>
                <a:ea typeface="+mn-ea"/>
                <a:hlinkClick r:id="rId2"/>
              </a:rPr>
              <a:t>Journal Citation Reports</a:t>
            </a:r>
            <a:r>
              <a:rPr lang="en-US" i="1" dirty="0">
                <a:solidFill>
                  <a:schemeClr val="tx1"/>
                </a:solidFill>
                <a:ea typeface="+mn-ea"/>
              </a:rPr>
              <a:t> (JCR)</a:t>
            </a:r>
            <a:r>
              <a:rPr lang="en-US" i="1" baseline="30000" dirty="0">
                <a:solidFill>
                  <a:schemeClr val="tx1"/>
                </a:solidFill>
                <a:ea typeface="+mn-ea"/>
                <a:hlinkClick r:id="rId3"/>
              </a:rPr>
              <a:t>3</a:t>
            </a:r>
            <a:r>
              <a:rPr lang="en-US" i="1" dirty="0">
                <a:solidFill>
                  <a:schemeClr val="tx1"/>
                </a:solidFill>
                <a:ea typeface="+mn-ea"/>
              </a:rPr>
              <a:t>  </a:t>
            </a:r>
            <a:r>
              <a:rPr lang="en-US" dirty="0">
                <a:solidFill>
                  <a:schemeClr val="tx1"/>
                </a:solidFill>
                <a:ea typeface="+mn-ea"/>
              </a:rPr>
              <a:t>in 1975 as part of the </a:t>
            </a:r>
            <a:r>
              <a:rPr lang="en-US" i="1" dirty="0">
                <a:solidFill>
                  <a:schemeClr val="tx1"/>
                </a:solidFill>
                <a:ea typeface="+mn-ea"/>
              </a:rPr>
              <a:t>SCI</a:t>
            </a:r>
            <a:r>
              <a:rPr lang="en-US" dirty="0">
                <a:solidFill>
                  <a:schemeClr val="tx1"/>
                </a:solidFill>
                <a:ea typeface="+mn-ea"/>
              </a:rPr>
              <a:t> and the Social Sciences Citation Index</a:t>
            </a:r>
            <a:r>
              <a:rPr lang="en-US" i="1" dirty="0">
                <a:solidFill>
                  <a:schemeClr val="tx1"/>
                </a:solidFill>
                <a:ea typeface="+mn-ea"/>
              </a:rPr>
              <a:t> (SSCI)</a:t>
            </a:r>
            <a:r>
              <a:rPr lang="en-US" dirty="0">
                <a:solidFill>
                  <a:schemeClr val="tx1"/>
                </a:solidFill>
                <a:ea typeface="+mn-ea"/>
              </a:rPr>
              <a:t>.</a:t>
            </a:r>
          </a:p>
          <a:p>
            <a:pPr lvl="1">
              <a:defRPr/>
            </a:pPr>
            <a:r>
              <a:rPr lang="en-US" i="1" dirty="0">
                <a:solidFill>
                  <a:schemeClr val="tx1"/>
                </a:solidFill>
                <a:ea typeface="+mn-ea"/>
              </a:rPr>
              <a:t>JCR</a:t>
            </a:r>
            <a:r>
              <a:rPr lang="en-US" dirty="0">
                <a:solidFill>
                  <a:schemeClr val="tx1"/>
                </a:solidFill>
                <a:ea typeface="+mn-ea"/>
              </a:rPr>
              <a:t> provides quantitative tools for ranking, evaluating, categorizing, and comparing journals</a:t>
            </a:r>
          </a:p>
          <a:p>
            <a:pPr>
              <a:defRPr/>
            </a:pPr>
            <a:endParaRPr lang="en-US" dirty="0"/>
          </a:p>
        </p:txBody>
      </p:sp>
      <p:sp>
        <p:nvSpPr>
          <p:cNvPr id="8196" name="Slide Number Placeholder 3">
            <a:extLst>
              <a:ext uri="{FF2B5EF4-FFF2-40B4-BE49-F238E27FC236}">
                <a16:creationId xmlns:a16="http://schemas.microsoft.com/office/drawing/2014/main" xmlns="" id="{2A4DA6F2-73B4-E3A6-672D-748995A6638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EFED568-6A5B-4469-AA4D-90DF89BD109F}" type="slidenum">
              <a:rPr lang="en-US" altLang="en-US"/>
              <a:pPr eaLnBrk="1" hangingPunct="1"/>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xmlns="" id="{01AC9BDB-9789-8B7A-2BBE-49ADBE5A2D7A}"/>
              </a:ext>
            </a:extLst>
          </p:cNvPr>
          <p:cNvSpPr>
            <a:spLocks noGrp="1"/>
          </p:cNvSpPr>
          <p:nvPr>
            <p:ph type="title"/>
          </p:nvPr>
        </p:nvSpPr>
        <p:spPr/>
        <p:txBody>
          <a:bodyPr/>
          <a:lstStyle/>
          <a:p>
            <a:endParaRPr lang="en-US" altLang="en-US"/>
          </a:p>
        </p:txBody>
      </p:sp>
      <p:sp>
        <p:nvSpPr>
          <p:cNvPr id="3" name="Content Placeholder 2">
            <a:extLst>
              <a:ext uri="{FF2B5EF4-FFF2-40B4-BE49-F238E27FC236}">
                <a16:creationId xmlns:a16="http://schemas.microsoft.com/office/drawing/2014/main" xmlns="" id="{7CD2898F-1369-B651-57F3-91885C0DE953}"/>
              </a:ext>
            </a:extLst>
          </p:cNvPr>
          <p:cNvSpPr>
            <a:spLocks noGrp="1"/>
          </p:cNvSpPr>
          <p:nvPr>
            <p:ph idx="1"/>
          </p:nvPr>
        </p:nvSpPr>
        <p:spPr/>
        <p:txBody>
          <a:bodyPr/>
          <a:lstStyle/>
          <a:p>
            <a:pPr lvl="1">
              <a:defRPr/>
            </a:pPr>
            <a:r>
              <a:rPr lang="en-US" dirty="0">
                <a:solidFill>
                  <a:schemeClr val="tx1"/>
                </a:solidFill>
                <a:ea typeface="+mn-ea"/>
              </a:rPr>
              <a:t>The annual </a:t>
            </a:r>
            <a:r>
              <a:rPr lang="en-US" i="1" dirty="0">
                <a:solidFill>
                  <a:schemeClr val="tx1"/>
                </a:solidFill>
                <a:ea typeface="+mn-ea"/>
              </a:rPr>
              <a:t>JCR</a:t>
            </a:r>
            <a:r>
              <a:rPr lang="en-US" dirty="0">
                <a:solidFill>
                  <a:schemeClr val="tx1"/>
                </a:solidFill>
                <a:ea typeface="+mn-ea"/>
              </a:rPr>
              <a:t> impact factor is a ratio between citations and recent citable items published</a:t>
            </a:r>
          </a:p>
          <a:p>
            <a:pPr lvl="1">
              <a:defRPr/>
            </a:pPr>
            <a:endParaRPr lang="en-US" dirty="0">
              <a:solidFill>
                <a:schemeClr val="tx1"/>
              </a:solidFill>
              <a:ea typeface="+mn-ea"/>
            </a:endParaRPr>
          </a:p>
          <a:p>
            <a:pPr lvl="1">
              <a:defRPr/>
            </a:pPr>
            <a:r>
              <a:rPr lang="en-US" dirty="0">
                <a:solidFill>
                  <a:schemeClr val="tx1"/>
                </a:solidFill>
                <a:ea typeface="+mn-ea"/>
              </a:rPr>
              <a:t>Thus, the impact factor of a journal is calculated by dividing the number of current year citations to the source items published in that journal during the previous two years</a:t>
            </a:r>
            <a:endParaRPr lang="en-US" dirty="0"/>
          </a:p>
        </p:txBody>
      </p:sp>
      <p:sp>
        <p:nvSpPr>
          <p:cNvPr id="9220" name="Slide Number Placeholder 3">
            <a:extLst>
              <a:ext uri="{FF2B5EF4-FFF2-40B4-BE49-F238E27FC236}">
                <a16:creationId xmlns:a16="http://schemas.microsoft.com/office/drawing/2014/main" xmlns="" id="{F8600BCE-9736-DA89-9806-93282DC3CFB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82043D-FCAA-43F4-9E6D-8EA0EDE2371B}" type="slidenum">
              <a:rPr lang="en-US" altLang="en-US"/>
              <a:pPr eaLnBrk="1" hangingPunct="1"/>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1">
            <a:extLst>
              <a:ext uri="{FF2B5EF4-FFF2-40B4-BE49-F238E27FC236}">
                <a16:creationId xmlns:a16="http://schemas.microsoft.com/office/drawing/2014/main" xmlns="" id="{A527E3C0-14EF-8776-3ECD-9CB76C67C20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485E1C2-C810-4FC0-860A-C3EA625C5109}" type="slidenum">
              <a:rPr lang="en-US" altLang="en-US"/>
              <a:pPr eaLnBrk="1" hangingPunct="1"/>
              <a:t>9</a:t>
            </a:fld>
            <a:endParaRPr lang="en-US" altLang="en-US"/>
          </a:p>
        </p:txBody>
      </p:sp>
      <p:pic>
        <p:nvPicPr>
          <p:cNvPr id="10243" name="Picture 4" descr="https://clarivate.com/webofsciencegroup/wp-content/uploads/sites/2/2019/08/Figure1.png">
            <a:extLst>
              <a:ext uri="{FF2B5EF4-FFF2-40B4-BE49-F238E27FC236}">
                <a16:creationId xmlns:a16="http://schemas.microsoft.com/office/drawing/2014/main" xmlns="" id="{AF2C0E05-AF74-0728-2AE2-DCFFE97B73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333375"/>
            <a:ext cx="8664575" cy="604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emplate_CCDA_V2">
  <a:themeElements>
    <a:clrScheme name="template_CCDA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CCDA_V2">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CCDA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CCDA_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CCDA_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CCDA_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CCDA_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CCDA_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CCDA_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CCDA_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CCDA_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CCDA_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CCDA_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CCDA_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template_CCDA_V2</Template>
  <TotalTime>16860</TotalTime>
  <Words>1792</Words>
  <Application>Microsoft Office PowerPoint</Application>
  <PresentationFormat>On-screen Show (4:3)</PresentationFormat>
  <Paragraphs>290</Paragraphs>
  <Slides>40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Arial Black</vt:lpstr>
      <vt:lpstr>Calibri</vt:lpstr>
      <vt:lpstr>template_CCDA_V2</vt:lpstr>
      <vt:lpstr>   PUBLISHING AND GETTING READ : Understanding the Secrets to Impact Factor Publications by Researchers</vt:lpstr>
      <vt:lpstr>Yes, I Can Do It!</vt:lpstr>
      <vt:lpstr>So, why publish?</vt:lpstr>
      <vt:lpstr>PowerPoint Presentation</vt:lpstr>
      <vt:lpstr>PowerPoint Presentation</vt:lpstr>
      <vt:lpstr>PowerPoint Presentation</vt:lpstr>
      <vt:lpstr>Clarivate Analytics</vt:lpstr>
      <vt:lpstr>PowerPoint Presentation</vt:lpstr>
      <vt:lpstr>PowerPoint Presentation</vt:lpstr>
      <vt:lpstr>PowerPoint Presentation</vt:lpstr>
      <vt:lpstr>PowerPoint Presentation</vt:lpstr>
      <vt:lpstr>Institutional benefits </vt:lpstr>
      <vt:lpstr>Research Assessment</vt:lpstr>
      <vt:lpstr>Where to publish </vt:lpstr>
      <vt:lpstr>PowerPoint Presentation</vt:lpstr>
      <vt:lpstr>PowerPoint Presentation</vt:lpstr>
      <vt:lpstr>PowerPoint Presentation</vt:lpstr>
      <vt:lpstr>PowerPoint Presentation</vt:lpstr>
      <vt:lpstr>PhD alone isn’t enough!</vt:lpstr>
      <vt:lpstr>Conference presentation is key!</vt:lpstr>
      <vt:lpstr>Great Global Appetite for COVID-19 publications</vt:lpstr>
      <vt:lpstr>Sample of Covid-19 publications from FSS</vt:lpstr>
      <vt:lpstr>Steps to publishing in IF Journals</vt:lpstr>
      <vt:lpstr>PowerPoint Presentation</vt:lpstr>
      <vt:lpstr>Familiarize yourself with different Manuscript Submission Systems!</vt:lpstr>
      <vt:lpstr>What the editor wants</vt:lpstr>
      <vt:lpstr>A big Question before submission</vt:lpstr>
      <vt:lpstr>PowerPoint Presentation</vt:lpstr>
      <vt:lpstr>PowerPoint Presentation</vt:lpstr>
      <vt:lpstr>Categories of Editorial Decision</vt:lpstr>
      <vt:lpstr>Dealing with Acceptance</vt:lpstr>
      <vt:lpstr>Dealing with Rejection</vt:lpstr>
      <vt:lpstr>Publication Ethics</vt:lpstr>
      <vt:lpstr>Plagiarism</vt:lpstr>
      <vt:lpstr>Publishing and Getting Read</vt:lpstr>
      <vt:lpstr>Scopus – The Gold Standard</vt:lpstr>
      <vt:lpstr>Benefits of Global Visibility</vt:lpstr>
      <vt:lpstr>Check me out!</vt:lpstr>
      <vt:lpstr>Acknowledgement</vt:lpstr>
      <vt:lpstr>Thank you for your kind attention!</vt:lpstr>
    </vt:vector>
  </TitlesOfParts>
  <Company>uneca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DELL780</dc:creator>
  <cp:lastModifiedBy>USer</cp:lastModifiedBy>
  <cp:revision>467</cp:revision>
  <dcterms:created xsi:type="dcterms:W3CDTF">2011-10-05T11:53:20Z</dcterms:created>
  <dcterms:modified xsi:type="dcterms:W3CDTF">2023-05-19T08:53:21Z</dcterms:modified>
</cp:coreProperties>
</file>